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00" r:id="rId5"/>
    <p:sldMasterId id="2147483713" r:id="rId6"/>
  </p:sldMasterIdLst>
  <p:notesMasterIdLst>
    <p:notesMasterId r:id="rId34"/>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71" r:id="rId20"/>
    <p:sldId id="272" r:id="rId21"/>
    <p:sldId id="273" r:id="rId22"/>
    <p:sldId id="274" r:id="rId23"/>
    <p:sldId id="275" r:id="rId24"/>
    <p:sldId id="276" r:id="rId25"/>
    <p:sldId id="277" r:id="rId26"/>
    <p:sldId id="279" r:id="rId27"/>
    <p:sldId id="280" r:id="rId28"/>
    <p:sldId id="282" r:id="rId29"/>
    <p:sldId id="283" r:id="rId30"/>
    <p:sldId id="286" r:id="rId31"/>
    <p:sldId id="287" r:id="rId32"/>
    <p:sldId id="288" r:id="rId3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1784"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Relationship Id="rId27" Type="http://schemas.openxmlformats.org/officeDocument/2006/relationships/slide" Target="slides/slide21.xml"/><Relationship Id="rId28" Type="http://schemas.openxmlformats.org/officeDocument/2006/relationships/slide" Target="slides/slide22.xml"/><Relationship Id="rId29" Type="http://schemas.openxmlformats.org/officeDocument/2006/relationships/slide" Target="slides/slide23.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30" Type="http://schemas.openxmlformats.org/officeDocument/2006/relationships/slide" Target="slides/slide24.xml"/><Relationship Id="rId31" Type="http://schemas.openxmlformats.org/officeDocument/2006/relationships/slide" Target="slides/slide25.xml"/><Relationship Id="rId32" Type="http://schemas.openxmlformats.org/officeDocument/2006/relationships/slide" Target="slides/slide26.xml"/><Relationship Id="rId9" Type="http://schemas.openxmlformats.org/officeDocument/2006/relationships/slide" Target="slides/slide3.xml"/><Relationship Id="rId6" Type="http://schemas.openxmlformats.org/officeDocument/2006/relationships/slideMaster" Target="slideMasters/slideMaster6.xml"/><Relationship Id="rId7" Type="http://schemas.openxmlformats.org/officeDocument/2006/relationships/slide" Target="slides/slide1.xml"/><Relationship Id="rId8" Type="http://schemas.openxmlformats.org/officeDocument/2006/relationships/slide" Target="slides/slide2.xml"/><Relationship Id="rId33" Type="http://schemas.openxmlformats.org/officeDocument/2006/relationships/slide" Target="slides/slide27.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40" name="PlaceHolder 1"/>
          <p:cNvSpPr>
            <a:spLocks noGrp="1"/>
          </p:cNvSpPr>
          <p:nvPr>
            <p:ph type="body"/>
          </p:nvPr>
        </p:nvSpPr>
        <p:spPr>
          <a:xfrm>
            <a:off x="777240" y="4777560"/>
            <a:ext cx="6217560" cy="4525920"/>
          </a:xfrm>
          <a:prstGeom prst="rect">
            <a:avLst/>
          </a:prstGeom>
        </p:spPr>
        <p:txBody>
          <a:bodyPr lIns="0" tIns="0" rIns="0" bIns="0"/>
          <a:lstStyle/>
          <a:p>
            <a:r>
              <a:rPr lang="en-US" sz="2000">
                <a:latin typeface="Arial"/>
              </a:rPr>
              <a:t>Click to edit the notes format</a:t>
            </a:r>
            <a:endParaRPr/>
          </a:p>
        </p:txBody>
      </p:sp>
      <p:sp>
        <p:nvSpPr>
          <p:cNvPr id="241" name="PlaceHolder 2"/>
          <p:cNvSpPr>
            <a:spLocks noGrp="1"/>
          </p:cNvSpPr>
          <p:nvPr>
            <p:ph type="hdr"/>
          </p:nvPr>
        </p:nvSpPr>
        <p:spPr>
          <a:xfrm>
            <a:off x="0" y="0"/>
            <a:ext cx="3372840" cy="502560"/>
          </a:xfrm>
          <a:prstGeom prst="rect">
            <a:avLst/>
          </a:prstGeom>
        </p:spPr>
        <p:txBody>
          <a:bodyPr lIns="0" tIns="0" rIns="0" bIns="0"/>
          <a:lstStyle/>
          <a:p>
            <a:r>
              <a:rPr lang="en-US" sz="1400">
                <a:latin typeface="Times New Roman"/>
              </a:rPr>
              <a:t>&lt;header&gt;</a:t>
            </a:r>
            <a:endParaRPr/>
          </a:p>
        </p:txBody>
      </p:sp>
      <p:sp>
        <p:nvSpPr>
          <p:cNvPr id="242" name="PlaceHolder 3"/>
          <p:cNvSpPr>
            <a:spLocks noGrp="1"/>
          </p:cNvSpPr>
          <p:nvPr>
            <p:ph type="dt"/>
          </p:nvPr>
        </p:nvSpPr>
        <p:spPr>
          <a:xfrm>
            <a:off x="4399200" y="0"/>
            <a:ext cx="3372840" cy="502560"/>
          </a:xfrm>
          <a:prstGeom prst="rect">
            <a:avLst/>
          </a:prstGeom>
        </p:spPr>
        <p:txBody>
          <a:bodyPr lIns="0" tIns="0" rIns="0" bIns="0"/>
          <a:lstStyle/>
          <a:p>
            <a:pPr algn="r"/>
            <a:r>
              <a:rPr lang="en-US" sz="1400">
                <a:latin typeface="Times New Roman"/>
              </a:rPr>
              <a:t>&lt;date/time&gt;</a:t>
            </a:r>
            <a:endParaRPr/>
          </a:p>
        </p:txBody>
      </p:sp>
      <p:sp>
        <p:nvSpPr>
          <p:cNvPr id="243" name="PlaceHolder 4"/>
          <p:cNvSpPr>
            <a:spLocks noGrp="1"/>
          </p:cNvSpPr>
          <p:nvPr>
            <p:ph type="ftr"/>
          </p:nvPr>
        </p:nvSpPr>
        <p:spPr>
          <a:xfrm>
            <a:off x="0" y="9555480"/>
            <a:ext cx="3372840" cy="502560"/>
          </a:xfrm>
          <a:prstGeom prst="rect">
            <a:avLst/>
          </a:prstGeom>
        </p:spPr>
        <p:txBody>
          <a:bodyPr lIns="0" tIns="0" rIns="0" bIns="0" anchor="b"/>
          <a:lstStyle/>
          <a:p>
            <a:r>
              <a:rPr lang="en-US" sz="1400">
                <a:latin typeface="Times New Roman"/>
              </a:rPr>
              <a:t>&lt;footer&gt;</a:t>
            </a:r>
            <a:endParaRPr/>
          </a:p>
        </p:txBody>
      </p:sp>
      <p:sp>
        <p:nvSpPr>
          <p:cNvPr id="244" name="PlaceHolder 5"/>
          <p:cNvSpPr>
            <a:spLocks noGrp="1"/>
          </p:cNvSpPr>
          <p:nvPr>
            <p:ph type="sldNum"/>
          </p:nvPr>
        </p:nvSpPr>
        <p:spPr>
          <a:xfrm>
            <a:off x="4399200" y="9555480"/>
            <a:ext cx="3372840" cy="502560"/>
          </a:xfrm>
          <a:prstGeom prst="rect">
            <a:avLst/>
          </a:prstGeom>
        </p:spPr>
        <p:txBody>
          <a:bodyPr lIns="0" tIns="0" rIns="0" bIns="0" anchor="b"/>
          <a:lstStyle/>
          <a:p>
            <a:pPr algn="r"/>
            <a:fld id="{A04A5A03-D115-45A1-B6B6-92BDB634B803}" type="slidenum">
              <a:rPr lang="en-US" sz="1400">
                <a:latin typeface="Times New Roman"/>
              </a:rPr>
              <a:t>‹#›</a:t>
            </a:fld>
            <a:endParaRPr/>
          </a:p>
        </p:txBody>
      </p:sp>
    </p:spTree>
    <p:extLst>
      <p:ext uri="{BB962C8B-B14F-4D97-AF65-F5344CB8AC3E}">
        <p14:creationId xmlns:p14="http://schemas.microsoft.com/office/powerpoint/2010/main" val="162591985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 name="PlaceHolder 1"/>
          <p:cNvSpPr>
            <a:spLocks noGrp="1"/>
          </p:cNvSpPr>
          <p:nvPr>
            <p:ph type="body"/>
          </p:nvPr>
        </p:nvSpPr>
        <p:spPr>
          <a:xfrm>
            <a:off x="679680" y="4715280"/>
            <a:ext cx="5437800" cy="4466520"/>
          </a:xfrm>
          <a:prstGeom prst="rect">
            <a:avLst/>
          </a:prstGeom>
        </p:spPr>
        <p:txBody>
          <a:bodyPr/>
          <a:lstStyle/>
          <a:p>
            <a:endParaRPr/>
          </a:p>
        </p:txBody>
      </p:sp>
      <p:sp>
        <p:nvSpPr>
          <p:cNvPr id="394" name="TextShape 2"/>
          <p:cNvSpPr txBox="1"/>
          <p:nvPr/>
        </p:nvSpPr>
        <p:spPr>
          <a:xfrm>
            <a:off x="3850560" y="9428760"/>
            <a:ext cx="2945160" cy="496080"/>
          </a:xfrm>
          <a:prstGeom prst="rect">
            <a:avLst/>
          </a:prstGeom>
        </p:spPr>
        <p:txBody>
          <a:bodyPr anchor="b"/>
          <a:lstStyle/>
          <a:p>
            <a:pPr algn="r">
              <a:lnSpc>
                <a:spcPct val="100000"/>
              </a:lnSpc>
            </a:pPr>
            <a:fld id="{F0C7C374-821C-4934-90D8-25993B75B2C7}" type="slidenum">
              <a:rPr lang="en-US" sz="1200">
                <a:solidFill>
                  <a:srgbClr val="000000"/>
                </a:solidFill>
                <a:latin typeface="+mn-lt"/>
                <a:ea typeface="+mn-ea"/>
              </a:rPr>
              <a:t>18</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png"/></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1.png"/></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1.png"/></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27" name="PlaceHolder 2"/>
          <p:cNvSpPr>
            <a:spLocks noGrp="1"/>
          </p:cNvSpPr>
          <p:nvPr>
            <p:ph type="body"/>
          </p:nvPr>
        </p:nvSpPr>
        <p:spPr>
          <a:xfrm>
            <a:off x="3575160" y="272880"/>
            <a:ext cx="5111280" cy="2791800"/>
          </a:xfrm>
          <a:prstGeom prst="rect">
            <a:avLst/>
          </a:prstGeom>
        </p:spPr>
        <p:txBody>
          <a:bodyPr lIns="0" tIns="0" rIns="0" bIns="0"/>
          <a:lstStyle/>
          <a:p>
            <a:endParaRPr/>
          </a:p>
        </p:txBody>
      </p:sp>
      <p:sp>
        <p:nvSpPr>
          <p:cNvPr id="28" name="PlaceHolder 3"/>
          <p:cNvSpPr>
            <a:spLocks noGrp="1"/>
          </p:cNvSpPr>
          <p:nvPr>
            <p:ph type="body"/>
          </p:nvPr>
        </p:nvSpPr>
        <p:spPr>
          <a:xfrm>
            <a:off x="3575160" y="3330360"/>
            <a:ext cx="5111280" cy="279180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30" name="PlaceHolder 2"/>
          <p:cNvSpPr>
            <a:spLocks noGrp="1"/>
          </p:cNvSpPr>
          <p:nvPr>
            <p:ph type="body"/>
          </p:nvPr>
        </p:nvSpPr>
        <p:spPr>
          <a:xfrm>
            <a:off x="3575160" y="272880"/>
            <a:ext cx="2494080" cy="2791800"/>
          </a:xfrm>
          <a:prstGeom prst="rect">
            <a:avLst/>
          </a:prstGeom>
        </p:spPr>
        <p:txBody>
          <a:bodyPr lIns="0" tIns="0" rIns="0" bIns="0"/>
          <a:lstStyle/>
          <a:p>
            <a:endParaRPr/>
          </a:p>
        </p:txBody>
      </p:sp>
      <p:sp>
        <p:nvSpPr>
          <p:cNvPr id="31" name="PlaceHolder 3"/>
          <p:cNvSpPr>
            <a:spLocks noGrp="1"/>
          </p:cNvSpPr>
          <p:nvPr>
            <p:ph type="body"/>
          </p:nvPr>
        </p:nvSpPr>
        <p:spPr>
          <a:xfrm>
            <a:off x="6194160" y="272880"/>
            <a:ext cx="2494080" cy="2791800"/>
          </a:xfrm>
          <a:prstGeom prst="rect">
            <a:avLst/>
          </a:prstGeom>
        </p:spPr>
        <p:txBody>
          <a:bodyPr lIns="0" tIns="0" rIns="0" bIns="0"/>
          <a:lstStyle/>
          <a:p>
            <a:endParaRPr/>
          </a:p>
        </p:txBody>
      </p:sp>
      <p:sp>
        <p:nvSpPr>
          <p:cNvPr id="32" name="PlaceHolder 4"/>
          <p:cNvSpPr>
            <a:spLocks noGrp="1"/>
          </p:cNvSpPr>
          <p:nvPr>
            <p:ph type="body"/>
          </p:nvPr>
        </p:nvSpPr>
        <p:spPr>
          <a:xfrm>
            <a:off x="6194160" y="3330360"/>
            <a:ext cx="2494080" cy="2791800"/>
          </a:xfrm>
          <a:prstGeom prst="rect">
            <a:avLst/>
          </a:prstGeom>
        </p:spPr>
        <p:txBody>
          <a:bodyPr lIns="0" tIns="0" rIns="0" bIns="0"/>
          <a:lstStyle/>
          <a:p>
            <a:endParaRPr/>
          </a:p>
        </p:txBody>
      </p:sp>
      <p:sp>
        <p:nvSpPr>
          <p:cNvPr id="33" name="PlaceHolder 5"/>
          <p:cNvSpPr>
            <a:spLocks noGrp="1"/>
          </p:cNvSpPr>
          <p:nvPr>
            <p:ph type="body"/>
          </p:nvPr>
        </p:nvSpPr>
        <p:spPr>
          <a:xfrm>
            <a:off x="3575160" y="3330360"/>
            <a:ext cx="2494080" cy="279180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35" name="PlaceHolder 2"/>
          <p:cNvSpPr>
            <a:spLocks noGrp="1"/>
          </p:cNvSpPr>
          <p:nvPr>
            <p:ph type="body"/>
          </p:nvPr>
        </p:nvSpPr>
        <p:spPr>
          <a:xfrm>
            <a:off x="3575160" y="272880"/>
            <a:ext cx="5111280" cy="5852880"/>
          </a:xfrm>
          <a:prstGeom prst="rect">
            <a:avLst/>
          </a:prstGeom>
        </p:spPr>
        <p:txBody>
          <a:bodyPr lIns="0" tIns="0" rIns="0" bIns="0"/>
          <a:lstStyle/>
          <a:p>
            <a:endParaRPr/>
          </a:p>
        </p:txBody>
      </p:sp>
      <p:sp>
        <p:nvSpPr>
          <p:cNvPr id="36" name="PlaceHolder 3"/>
          <p:cNvSpPr>
            <a:spLocks noGrp="1"/>
          </p:cNvSpPr>
          <p:nvPr>
            <p:ph type="body"/>
          </p:nvPr>
        </p:nvSpPr>
        <p:spPr>
          <a:xfrm>
            <a:off x="3575160" y="272880"/>
            <a:ext cx="5111280" cy="5852880"/>
          </a:xfrm>
          <a:prstGeom prst="rect">
            <a:avLst/>
          </a:prstGeom>
        </p:spPr>
        <p:txBody>
          <a:bodyPr lIns="0" tIns="0" rIns="0" bIns="0"/>
          <a:lstStyle/>
          <a:p>
            <a:endParaRPr/>
          </a:p>
        </p:txBody>
      </p:sp>
      <p:pic>
        <p:nvPicPr>
          <p:cNvPr id="37" name="Picture 36"/>
          <p:cNvPicPr/>
          <p:nvPr/>
        </p:nvPicPr>
        <p:blipFill>
          <a:blip r:embed="rId2"/>
          <a:stretch>
            <a:fillRect/>
          </a:stretch>
        </p:blipFill>
        <p:spPr>
          <a:xfrm>
            <a:off x="3575160" y="1160280"/>
            <a:ext cx="5111280" cy="4078080"/>
          </a:xfrm>
          <a:prstGeom prst="rect">
            <a:avLst/>
          </a:prstGeom>
          <a:ln>
            <a:noFill/>
          </a:ln>
        </p:spPr>
      </p:pic>
      <p:pic>
        <p:nvPicPr>
          <p:cNvPr id="38" name="Picture 37"/>
          <p:cNvPicPr/>
          <p:nvPr/>
        </p:nvPicPr>
        <p:blipFill>
          <a:blip r:embed="rId2"/>
          <a:stretch>
            <a:fillRect/>
          </a:stretch>
        </p:blipFill>
        <p:spPr>
          <a:xfrm>
            <a:off x="3575160" y="1160280"/>
            <a:ext cx="5111280" cy="40780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45" name="PlaceHolder 2"/>
          <p:cNvSpPr>
            <a:spLocks noGrp="1"/>
          </p:cNvSpPr>
          <p:nvPr>
            <p:ph type="subTitle"/>
          </p:nvPr>
        </p:nvSpPr>
        <p:spPr>
          <a:xfrm>
            <a:off x="3575160" y="272880"/>
            <a:ext cx="5111280" cy="5853240"/>
          </a:xfrm>
          <a:prstGeom prst="rect">
            <a:avLst/>
          </a:prstGeom>
        </p:spPr>
        <p:txBody>
          <a:bodyPr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47" name="PlaceHolder 2"/>
          <p:cNvSpPr>
            <a:spLocks noGrp="1"/>
          </p:cNvSpPr>
          <p:nvPr>
            <p:ph type="body"/>
          </p:nvPr>
        </p:nvSpPr>
        <p:spPr>
          <a:xfrm>
            <a:off x="3575160" y="272880"/>
            <a:ext cx="5111280" cy="5852880"/>
          </a:xfrm>
          <a:prstGeom prst="rect">
            <a:avLst/>
          </a:prstGeom>
        </p:spPr>
        <p:txBody>
          <a:bodyPr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49" name="PlaceHolder 2"/>
          <p:cNvSpPr>
            <a:spLocks noGrp="1"/>
          </p:cNvSpPr>
          <p:nvPr>
            <p:ph type="body"/>
          </p:nvPr>
        </p:nvSpPr>
        <p:spPr>
          <a:xfrm>
            <a:off x="3575160" y="272880"/>
            <a:ext cx="2494080" cy="5852880"/>
          </a:xfrm>
          <a:prstGeom prst="rect">
            <a:avLst/>
          </a:prstGeom>
        </p:spPr>
        <p:txBody>
          <a:bodyPr lIns="0" tIns="0" rIns="0" bIns="0"/>
          <a:lstStyle/>
          <a:p>
            <a:endParaRPr/>
          </a:p>
        </p:txBody>
      </p:sp>
      <p:sp>
        <p:nvSpPr>
          <p:cNvPr id="50" name="PlaceHolder 3"/>
          <p:cNvSpPr>
            <a:spLocks noGrp="1"/>
          </p:cNvSpPr>
          <p:nvPr>
            <p:ph type="body"/>
          </p:nvPr>
        </p:nvSpPr>
        <p:spPr>
          <a:xfrm>
            <a:off x="6194160" y="272880"/>
            <a:ext cx="2494080" cy="585288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457200" y="272880"/>
            <a:ext cx="3007800" cy="538668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54" name="PlaceHolder 2"/>
          <p:cNvSpPr>
            <a:spLocks noGrp="1"/>
          </p:cNvSpPr>
          <p:nvPr>
            <p:ph type="body"/>
          </p:nvPr>
        </p:nvSpPr>
        <p:spPr>
          <a:xfrm>
            <a:off x="3575160" y="272880"/>
            <a:ext cx="2494080" cy="2791800"/>
          </a:xfrm>
          <a:prstGeom prst="rect">
            <a:avLst/>
          </a:prstGeom>
        </p:spPr>
        <p:txBody>
          <a:bodyPr lIns="0" tIns="0" rIns="0" bIns="0"/>
          <a:lstStyle/>
          <a:p>
            <a:endParaRPr/>
          </a:p>
        </p:txBody>
      </p:sp>
      <p:sp>
        <p:nvSpPr>
          <p:cNvPr id="55" name="PlaceHolder 3"/>
          <p:cNvSpPr>
            <a:spLocks noGrp="1"/>
          </p:cNvSpPr>
          <p:nvPr>
            <p:ph type="body"/>
          </p:nvPr>
        </p:nvSpPr>
        <p:spPr>
          <a:xfrm>
            <a:off x="3575160" y="3330360"/>
            <a:ext cx="2494080" cy="2791800"/>
          </a:xfrm>
          <a:prstGeom prst="rect">
            <a:avLst/>
          </a:prstGeom>
        </p:spPr>
        <p:txBody>
          <a:bodyPr lIns="0" tIns="0" rIns="0" bIns="0"/>
          <a:lstStyle/>
          <a:p>
            <a:endParaRPr/>
          </a:p>
        </p:txBody>
      </p:sp>
      <p:sp>
        <p:nvSpPr>
          <p:cNvPr id="56" name="PlaceHolder 4"/>
          <p:cNvSpPr>
            <a:spLocks noGrp="1"/>
          </p:cNvSpPr>
          <p:nvPr>
            <p:ph type="body"/>
          </p:nvPr>
        </p:nvSpPr>
        <p:spPr>
          <a:xfrm>
            <a:off x="6194160" y="272880"/>
            <a:ext cx="2494080" cy="5852880"/>
          </a:xfrm>
          <a:prstGeom prst="rect">
            <a:avLst/>
          </a:prstGeom>
        </p:spPr>
        <p:txBody>
          <a:bodyPr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6" name="PlaceHolder 2"/>
          <p:cNvSpPr>
            <a:spLocks noGrp="1"/>
          </p:cNvSpPr>
          <p:nvPr>
            <p:ph type="subTitle"/>
          </p:nvPr>
        </p:nvSpPr>
        <p:spPr>
          <a:xfrm>
            <a:off x="3575160" y="272880"/>
            <a:ext cx="5111280" cy="585324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58" name="PlaceHolder 2"/>
          <p:cNvSpPr>
            <a:spLocks noGrp="1"/>
          </p:cNvSpPr>
          <p:nvPr>
            <p:ph type="body"/>
          </p:nvPr>
        </p:nvSpPr>
        <p:spPr>
          <a:xfrm>
            <a:off x="3575160" y="272880"/>
            <a:ext cx="2494080" cy="5852880"/>
          </a:xfrm>
          <a:prstGeom prst="rect">
            <a:avLst/>
          </a:prstGeom>
        </p:spPr>
        <p:txBody>
          <a:bodyPr lIns="0" tIns="0" rIns="0" bIns="0"/>
          <a:lstStyle/>
          <a:p>
            <a:endParaRPr/>
          </a:p>
        </p:txBody>
      </p:sp>
      <p:sp>
        <p:nvSpPr>
          <p:cNvPr id="59" name="PlaceHolder 3"/>
          <p:cNvSpPr>
            <a:spLocks noGrp="1"/>
          </p:cNvSpPr>
          <p:nvPr>
            <p:ph type="body"/>
          </p:nvPr>
        </p:nvSpPr>
        <p:spPr>
          <a:xfrm>
            <a:off x="6194160" y="272880"/>
            <a:ext cx="2494080" cy="2791800"/>
          </a:xfrm>
          <a:prstGeom prst="rect">
            <a:avLst/>
          </a:prstGeom>
        </p:spPr>
        <p:txBody>
          <a:bodyPr lIns="0" tIns="0" rIns="0" bIns="0"/>
          <a:lstStyle/>
          <a:p>
            <a:endParaRPr/>
          </a:p>
        </p:txBody>
      </p:sp>
      <p:sp>
        <p:nvSpPr>
          <p:cNvPr id="60" name="PlaceHolder 4"/>
          <p:cNvSpPr>
            <a:spLocks noGrp="1"/>
          </p:cNvSpPr>
          <p:nvPr>
            <p:ph type="body"/>
          </p:nvPr>
        </p:nvSpPr>
        <p:spPr>
          <a:xfrm>
            <a:off x="6194160" y="3330360"/>
            <a:ext cx="2494080" cy="279180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62" name="PlaceHolder 2"/>
          <p:cNvSpPr>
            <a:spLocks noGrp="1"/>
          </p:cNvSpPr>
          <p:nvPr>
            <p:ph type="body"/>
          </p:nvPr>
        </p:nvSpPr>
        <p:spPr>
          <a:xfrm>
            <a:off x="3575160" y="272880"/>
            <a:ext cx="2494080" cy="2791800"/>
          </a:xfrm>
          <a:prstGeom prst="rect">
            <a:avLst/>
          </a:prstGeom>
        </p:spPr>
        <p:txBody>
          <a:bodyPr lIns="0" tIns="0" rIns="0" bIns="0"/>
          <a:lstStyle/>
          <a:p>
            <a:endParaRPr/>
          </a:p>
        </p:txBody>
      </p:sp>
      <p:sp>
        <p:nvSpPr>
          <p:cNvPr id="63" name="PlaceHolder 3"/>
          <p:cNvSpPr>
            <a:spLocks noGrp="1"/>
          </p:cNvSpPr>
          <p:nvPr>
            <p:ph type="body"/>
          </p:nvPr>
        </p:nvSpPr>
        <p:spPr>
          <a:xfrm>
            <a:off x="6194160" y="272880"/>
            <a:ext cx="2494080" cy="2791800"/>
          </a:xfrm>
          <a:prstGeom prst="rect">
            <a:avLst/>
          </a:prstGeom>
        </p:spPr>
        <p:txBody>
          <a:bodyPr lIns="0" tIns="0" rIns="0" bIns="0"/>
          <a:lstStyle/>
          <a:p>
            <a:endParaRPr/>
          </a:p>
        </p:txBody>
      </p:sp>
      <p:sp>
        <p:nvSpPr>
          <p:cNvPr id="64" name="PlaceHolder 4"/>
          <p:cNvSpPr>
            <a:spLocks noGrp="1"/>
          </p:cNvSpPr>
          <p:nvPr>
            <p:ph type="body"/>
          </p:nvPr>
        </p:nvSpPr>
        <p:spPr>
          <a:xfrm>
            <a:off x="3575160" y="3330360"/>
            <a:ext cx="5111280" cy="279180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66" name="PlaceHolder 2"/>
          <p:cNvSpPr>
            <a:spLocks noGrp="1"/>
          </p:cNvSpPr>
          <p:nvPr>
            <p:ph type="body"/>
          </p:nvPr>
        </p:nvSpPr>
        <p:spPr>
          <a:xfrm>
            <a:off x="3575160" y="272880"/>
            <a:ext cx="5111280" cy="2791800"/>
          </a:xfrm>
          <a:prstGeom prst="rect">
            <a:avLst/>
          </a:prstGeom>
        </p:spPr>
        <p:txBody>
          <a:bodyPr lIns="0" tIns="0" rIns="0" bIns="0"/>
          <a:lstStyle/>
          <a:p>
            <a:endParaRPr/>
          </a:p>
        </p:txBody>
      </p:sp>
      <p:sp>
        <p:nvSpPr>
          <p:cNvPr id="67" name="PlaceHolder 3"/>
          <p:cNvSpPr>
            <a:spLocks noGrp="1"/>
          </p:cNvSpPr>
          <p:nvPr>
            <p:ph type="body"/>
          </p:nvPr>
        </p:nvSpPr>
        <p:spPr>
          <a:xfrm>
            <a:off x="3575160" y="3330360"/>
            <a:ext cx="5111280" cy="279180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69" name="PlaceHolder 2"/>
          <p:cNvSpPr>
            <a:spLocks noGrp="1"/>
          </p:cNvSpPr>
          <p:nvPr>
            <p:ph type="body"/>
          </p:nvPr>
        </p:nvSpPr>
        <p:spPr>
          <a:xfrm>
            <a:off x="3575160" y="272880"/>
            <a:ext cx="2494080" cy="2791800"/>
          </a:xfrm>
          <a:prstGeom prst="rect">
            <a:avLst/>
          </a:prstGeom>
        </p:spPr>
        <p:txBody>
          <a:bodyPr lIns="0" tIns="0" rIns="0" bIns="0"/>
          <a:lstStyle/>
          <a:p>
            <a:endParaRPr/>
          </a:p>
        </p:txBody>
      </p:sp>
      <p:sp>
        <p:nvSpPr>
          <p:cNvPr id="70" name="PlaceHolder 3"/>
          <p:cNvSpPr>
            <a:spLocks noGrp="1"/>
          </p:cNvSpPr>
          <p:nvPr>
            <p:ph type="body"/>
          </p:nvPr>
        </p:nvSpPr>
        <p:spPr>
          <a:xfrm>
            <a:off x="6194160" y="272880"/>
            <a:ext cx="2494080" cy="2791800"/>
          </a:xfrm>
          <a:prstGeom prst="rect">
            <a:avLst/>
          </a:prstGeom>
        </p:spPr>
        <p:txBody>
          <a:bodyPr lIns="0" tIns="0" rIns="0" bIns="0"/>
          <a:lstStyle/>
          <a:p>
            <a:endParaRPr/>
          </a:p>
        </p:txBody>
      </p:sp>
      <p:sp>
        <p:nvSpPr>
          <p:cNvPr id="71" name="PlaceHolder 4"/>
          <p:cNvSpPr>
            <a:spLocks noGrp="1"/>
          </p:cNvSpPr>
          <p:nvPr>
            <p:ph type="body"/>
          </p:nvPr>
        </p:nvSpPr>
        <p:spPr>
          <a:xfrm>
            <a:off x="6194160" y="3330360"/>
            <a:ext cx="2494080" cy="2791800"/>
          </a:xfrm>
          <a:prstGeom prst="rect">
            <a:avLst/>
          </a:prstGeom>
        </p:spPr>
        <p:txBody>
          <a:bodyPr lIns="0" tIns="0" rIns="0" bIns="0"/>
          <a:lstStyle/>
          <a:p>
            <a:endParaRPr/>
          </a:p>
        </p:txBody>
      </p:sp>
      <p:sp>
        <p:nvSpPr>
          <p:cNvPr id="72" name="PlaceHolder 5"/>
          <p:cNvSpPr>
            <a:spLocks noGrp="1"/>
          </p:cNvSpPr>
          <p:nvPr>
            <p:ph type="body"/>
          </p:nvPr>
        </p:nvSpPr>
        <p:spPr>
          <a:xfrm>
            <a:off x="3575160" y="3330360"/>
            <a:ext cx="2494080" cy="279180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74" name="PlaceHolder 2"/>
          <p:cNvSpPr>
            <a:spLocks noGrp="1"/>
          </p:cNvSpPr>
          <p:nvPr>
            <p:ph type="body"/>
          </p:nvPr>
        </p:nvSpPr>
        <p:spPr>
          <a:xfrm>
            <a:off x="3575160" y="272880"/>
            <a:ext cx="5111280" cy="5852880"/>
          </a:xfrm>
          <a:prstGeom prst="rect">
            <a:avLst/>
          </a:prstGeom>
        </p:spPr>
        <p:txBody>
          <a:bodyPr lIns="0" tIns="0" rIns="0" bIns="0"/>
          <a:lstStyle/>
          <a:p>
            <a:endParaRPr/>
          </a:p>
        </p:txBody>
      </p:sp>
      <p:sp>
        <p:nvSpPr>
          <p:cNvPr id="75" name="PlaceHolder 3"/>
          <p:cNvSpPr>
            <a:spLocks noGrp="1"/>
          </p:cNvSpPr>
          <p:nvPr>
            <p:ph type="body"/>
          </p:nvPr>
        </p:nvSpPr>
        <p:spPr>
          <a:xfrm>
            <a:off x="3575160" y="272880"/>
            <a:ext cx="5111280" cy="5852880"/>
          </a:xfrm>
          <a:prstGeom prst="rect">
            <a:avLst/>
          </a:prstGeom>
        </p:spPr>
        <p:txBody>
          <a:bodyPr lIns="0" tIns="0" rIns="0" bIns="0"/>
          <a:lstStyle/>
          <a:p>
            <a:endParaRPr/>
          </a:p>
        </p:txBody>
      </p:sp>
      <p:pic>
        <p:nvPicPr>
          <p:cNvPr id="76" name="Picture 75"/>
          <p:cNvPicPr/>
          <p:nvPr/>
        </p:nvPicPr>
        <p:blipFill>
          <a:blip r:embed="rId2"/>
          <a:stretch>
            <a:fillRect/>
          </a:stretch>
        </p:blipFill>
        <p:spPr>
          <a:xfrm>
            <a:off x="3575160" y="1160280"/>
            <a:ext cx="5111280" cy="4078080"/>
          </a:xfrm>
          <a:prstGeom prst="rect">
            <a:avLst/>
          </a:prstGeom>
          <a:ln>
            <a:noFill/>
          </a:ln>
        </p:spPr>
      </p:pic>
      <p:pic>
        <p:nvPicPr>
          <p:cNvPr id="77" name="Picture 76"/>
          <p:cNvPicPr/>
          <p:nvPr/>
        </p:nvPicPr>
        <p:blipFill>
          <a:blip r:embed="rId2"/>
          <a:stretch>
            <a:fillRect/>
          </a:stretch>
        </p:blipFill>
        <p:spPr>
          <a:xfrm>
            <a:off x="3575160" y="1160280"/>
            <a:ext cx="5111280" cy="407808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85" name="PlaceHolder 2"/>
          <p:cNvSpPr>
            <a:spLocks noGrp="1"/>
          </p:cNvSpPr>
          <p:nvPr>
            <p:ph type="subTitle"/>
          </p:nvPr>
        </p:nvSpPr>
        <p:spPr>
          <a:xfrm>
            <a:off x="3575160" y="272880"/>
            <a:ext cx="5111280" cy="5853240"/>
          </a:xfrm>
          <a:prstGeom prst="rect">
            <a:avLst/>
          </a:prstGeom>
        </p:spPr>
        <p:txBody>
          <a:bodyPr lIns="0" tIns="0" rIns="0" bIns="0" anchor="ctr"/>
          <a:lstStyle/>
          <a:p>
            <a:pPr algn="ct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87" name="PlaceHolder 2"/>
          <p:cNvSpPr>
            <a:spLocks noGrp="1"/>
          </p:cNvSpPr>
          <p:nvPr>
            <p:ph type="body"/>
          </p:nvPr>
        </p:nvSpPr>
        <p:spPr>
          <a:xfrm>
            <a:off x="3575160" y="272880"/>
            <a:ext cx="5111280" cy="5852880"/>
          </a:xfrm>
          <a:prstGeom prst="rect">
            <a:avLst/>
          </a:prstGeom>
        </p:spPr>
        <p:txBody>
          <a:bodyPr lIns="0" tIns="0" rIns="0" bIns="0"/>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89" name="PlaceHolder 2"/>
          <p:cNvSpPr>
            <a:spLocks noGrp="1"/>
          </p:cNvSpPr>
          <p:nvPr>
            <p:ph type="body"/>
          </p:nvPr>
        </p:nvSpPr>
        <p:spPr>
          <a:xfrm>
            <a:off x="3575160" y="272880"/>
            <a:ext cx="2494080" cy="5852880"/>
          </a:xfrm>
          <a:prstGeom prst="rect">
            <a:avLst/>
          </a:prstGeom>
        </p:spPr>
        <p:txBody>
          <a:bodyPr lIns="0" tIns="0" rIns="0" bIns="0"/>
          <a:lstStyle/>
          <a:p>
            <a:endParaRPr/>
          </a:p>
        </p:txBody>
      </p:sp>
      <p:sp>
        <p:nvSpPr>
          <p:cNvPr id="90" name="PlaceHolder 3"/>
          <p:cNvSpPr>
            <a:spLocks noGrp="1"/>
          </p:cNvSpPr>
          <p:nvPr>
            <p:ph type="body"/>
          </p:nvPr>
        </p:nvSpPr>
        <p:spPr>
          <a:xfrm>
            <a:off x="6194160" y="272880"/>
            <a:ext cx="2494080" cy="5852880"/>
          </a:xfrm>
          <a:prstGeom prst="rect">
            <a:avLst/>
          </a:prstGeom>
        </p:spPr>
        <p:txBody>
          <a:bodyPr lIns="0" tIns="0" rIns="0" bIns="0"/>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8" name="PlaceHolder 2"/>
          <p:cNvSpPr>
            <a:spLocks noGrp="1"/>
          </p:cNvSpPr>
          <p:nvPr>
            <p:ph type="body"/>
          </p:nvPr>
        </p:nvSpPr>
        <p:spPr>
          <a:xfrm>
            <a:off x="3575160" y="272880"/>
            <a:ext cx="5111280" cy="5852880"/>
          </a:xfrm>
          <a:prstGeom prst="rect">
            <a:avLst/>
          </a:prstGeom>
        </p:spPr>
        <p:txBody>
          <a:bodyPr lIns="0" tIns="0" rIns="0" bIns="0"/>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2" name="PlaceHolder 1"/>
          <p:cNvSpPr>
            <a:spLocks noGrp="1"/>
          </p:cNvSpPr>
          <p:nvPr>
            <p:ph type="subTitle"/>
          </p:nvPr>
        </p:nvSpPr>
        <p:spPr>
          <a:xfrm>
            <a:off x="457200" y="272880"/>
            <a:ext cx="3007800" cy="5386680"/>
          </a:xfrm>
          <a:prstGeom prst="rect">
            <a:avLst/>
          </a:prstGeom>
        </p:spPr>
        <p:txBody>
          <a:bodyPr lIns="0" tIns="0" rIns="0" bIns="0" anchor="ctr"/>
          <a:lstStyle/>
          <a:p>
            <a:pPr algn="ct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94" name="PlaceHolder 2"/>
          <p:cNvSpPr>
            <a:spLocks noGrp="1"/>
          </p:cNvSpPr>
          <p:nvPr>
            <p:ph type="body"/>
          </p:nvPr>
        </p:nvSpPr>
        <p:spPr>
          <a:xfrm>
            <a:off x="3575160" y="272880"/>
            <a:ext cx="2494080" cy="2791800"/>
          </a:xfrm>
          <a:prstGeom prst="rect">
            <a:avLst/>
          </a:prstGeom>
        </p:spPr>
        <p:txBody>
          <a:bodyPr lIns="0" tIns="0" rIns="0" bIns="0"/>
          <a:lstStyle/>
          <a:p>
            <a:endParaRPr/>
          </a:p>
        </p:txBody>
      </p:sp>
      <p:sp>
        <p:nvSpPr>
          <p:cNvPr id="95" name="PlaceHolder 3"/>
          <p:cNvSpPr>
            <a:spLocks noGrp="1"/>
          </p:cNvSpPr>
          <p:nvPr>
            <p:ph type="body"/>
          </p:nvPr>
        </p:nvSpPr>
        <p:spPr>
          <a:xfrm>
            <a:off x="3575160" y="3330360"/>
            <a:ext cx="2494080" cy="2791800"/>
          </a:xfrm>
          <a:prstGeom prst="rect">
            <a:avLst/>
          </a:prstGeom>
        </p:spPr>
        <p:txBody>
          <a:bodyPr lIns="0" tIns="0" rIns="0" bIns="0"/>
          <a:lstStyle/>
          <a:p>
            <a:endParaRPr/>
          </a:p>
        </p:txBody>
      </p:sp>
      <p:sp>
        <p:nvSpPr>
          <p:cNvPr id="96" name="PlaceHolder 4"/>
          <p:cNvSpPr>
            <a:spLocks noGrp="1"/>
          </p:cNvSpPr>
          <p:nvPr>
            <p:ph type="body"/>
          </p:nvPr>
        </p:nvSpPr>
        <p:spPr>
          <a:xfrm>
            <a:off x="6194160" y="272880"/>
            <a:ext cx="2494080" cy="5852880"/>
          </a:xfrm>
          <a:prstGeom prst="rect">
            <a:avLst/>
          </a:prstGeom>
        </p:spPr>
        <p:txBody>
          <a:bodyPr lIns="0" tIns="0" rIns="0" bIns="0"/>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98" name="PlaceHolder 2"/>
          <p:cNvSpPr>
            <a:spLocks noGrp="1"/>
          </p:cNvSpPr>
          <p:nvPr>
            <p:ph type="body"/>
          </p:nvPr>
        </p:nvSpPr>
        <p:spPr>
          <a:xfrm>
            <a:off x="3575160" y="272880"/>
            <a:ext cx="2494080" cy="5852880"/>
          </a:xfrm>
          <a:prstGeom prst="rect">
            <a:avLst/>
          </a:prstGeom>
        </p:spPr>
        <p:txBody>
          <a:bodyPr lIns="0" tIns="0" rIns="0" bIns="0"/>
          <a:lstStyle/>
          <a:p>
            <a:endParaRPr/>
          </a:p>
        </p:txBody>
      </p:sp>
      <p:sp>
        <p:nvSpPr>
          <p:cNvPr id="99" name="PlaceHolder 3"/>
          <p:cNvSpPr>
            <a:spLocks noGrp="1"/>
          </p:cNvSpPr>
          <p:nvPr>
            <p:ph type="body"/>
          </p:nvPr>
        </p:nvSpPr>
        <p:spPr>
          <a:xfrm>
            <a:off x="6194160" y="272880"/>
            <a:ext cx="2494080" cy="2791800"/>
          </a:xfrm>
          <a:prstGeom prst="rect">
            <a:avLst/>
          </a:prstGeom>
        </p:spPr>
        <p:txBody>
          <a:bodyPr lIns="0" tIns="0" rIns="0" bIns="0"/>
          <a:lstStyle/>
          <a:p>
            <a:endParaRPr/>
          </a:p>
        </p:txBody>
      </p:sp>
      <p:sp>
        <p:nvSpPr>
          <p:cNvPr id="100" name="PlaceHolder 4"/>
          <p:cNvSpPr>
            <a:spLocks noGrp="1"/>
          </p:cNvSpPr>
          <p:nvPr>
            <p:ph type="body"/>
          </p:nvPr>
        </p:nvSpPr>
        <p:spPr>
          <a:xfrm>
            <a:off x="6194160" y="3330360"/>
            <a:ext cx="2494080" cy="2791800"/>
          </a:xfrm>
          <a:prstGeom prst="rect">
            <a:avLst/>
          </a:prstGeom>
        </p:spPr>
        <p:txBody>
          <a:bodyPr lIns="0" tIns="0" rIns="0" bIns="0"/>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02" name="PlaceHolder 2"/>
          <p:cNvSpPr>
            <a:spLocks noGrp="1"/>
          </p:cNvSpPr>
          <p:nvPr>
            <p:ph type="body"/>
          </p:nvPr>
        </p:nvSpPr>
        <p:spPr>
          <a:xfrm>
            <a:off x="3575160" y="272880"/>
            <a:ext cx="2494080" cy="2791800"/>
          </a:xfrm>
          <a:prstGeom prst="rect">
            <a:avLst/>
          </a:prstGeom>
        </p:spPr>
        <p:txBody>
          <a:bodyPr lIns="0" tIns="0" rIns="0" bIns="0"/>
          <a:lstStyle/>
          <a:p>
            <a:endParaRPr/>
          </a:p>
        </p:txBody>
      </p:sp>
      <p:sp>
        <p:nvSpPr>
          <p:cNvPr id="103" name="PlaceHolder 3"/>
          <p:cNvSpPr>
            <a:spLocks noGrp="1"/>
          </p:cNvSpPr>
          <p:nvPr>
            <p:ph type="body"/>
          </p:nvPr>
        </p:nvSpPr>
        <p:spPr>
          <a:xfrm>
            <a:off x="6194160" y="272880"/>
            <a:ext cx="2494080" cy="2791800"/>
          </a:xfrm>
          <a:prstGeom prst="rect">
            <a:avLst/>
          </a:prstGeom>
        </p:spPr>
        <p:txBody>
          <a:bodyPr lIns="0" tIns="0" rIns="0" bIns="0"/>
          <a:lstStyle/>
          <a:p>
            <a:endParaRPr/>
          </a:p>
        </p:txBody>
      </p:sp>
      <p:sp>
        <p:nvSpPr>
          <p:cNvPr id="104" name="PlaceHolder 4"/>
          <p:cNvSpPr>
            <a:spLocks noGrp="1"/>
          </p:cNvSpPr>
          <p:nvPr>
            <p:ph type="body"/>
          </p:nvPr>
        </p:nvSpPr>
        <p:spPr>
          <a:xfrm>
            <a:off x="3575160" y="3330360"/>
            <a:ext cx="5111280" cy="2791800"/>
          </a:xfrm>
          <a:prstGeom prst="rect">
            <a:avLst/>
          </a:prstGeom>
        </p:spPr>
        <p:txBody>
          <a:bodyPr lIns="0" tIns="0" rIns="0" bIns="0"/>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06" name="PlaceHolder 2"/>
          <p:cNvSpPr>
            <a:spLocks noGrp="1"/>
          </p:cNvSpPr>
          <p:nvPr>
            <p:ph type="body"/>
          </p:nvPr>
        </p:nvSpPr>
        <p:spPr>
          <a:xfrm>
            <a:off x="3575160" y="272880"/>
            <a:ext cx="5111280" cy="2791800"/>
          </a:xfrm>
          <a:prstGeom prst="rect">
            <a:avLst/>
          </a:prstGeom>
        </p:spPr>
        <p:txBody>
          <a:bodyPr lIns="0" tIns="0" rIns="0" bIns="0"/>
          <a:lstStyle/>
          <a:p>
            <a:endParaRPr/>
          </a:p>
        </p:txBody>
      </p:sp>
      <p:sp>
        <p:nvSpPr>
          <p:cNvPr id="107" name="PlaceHolder 3"/>
          <p:cNvSpPr>
            <a:spLocks noGrp="1"/>
          </p:cNvSpPr>
          <p:nvPr>
            <p:ph type="body"/>
          </p:nvPr>
        </p:nvSpPr>
        <p:spPr>
          <a:xfrm>
            <a:off x="3575160" y="3330360"/>
            <a:ext cx="5111280" cy="2791800"/>
          </a:xfrm>
          <a:prstGeom prst="rect">
            <a:avLst/>
          </a:prstGeom>
        </p:spPr>
        <p:txBody>
          <a:bodyPr lIns="0" tIns="0" rIns="0" bIns="0"/>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09" name="PlaceHolder 2"/>
          <p:cNvSpPr>
            <a:spLocks noGrp="1"/>
          </p:cNvSpPr>
          <p:nvPr>
            <p:ph type="body"/>
          </p:nvPr>
        </p:nvSpPr>
        <p:spPr>
          <a:xfrm>
            <a:off x="3575160" y="272880"/>
            <a:ext cx="2494080" cy="2791800"/>
          </a:xfrm>
          <a:prstGeom prst="rect">
            <a:avLst/>
          </a:prstGeom>
        </p:spPr>
        <p:txBody>
          <a:bodyPr lIns="0" tIns="0" rIns="0" bIns="0"/>
          <a:lstStyle/>
          <a:p>
            <a:endParaRPr/>
          </a:p>
        </p:txBody>
      </p:sp>
      <p:sp>
        <p:nvSpPr>
          <p:cNvPr id="110" name="PlaceHolder 3"/>
          <p:cNvSpPr>
            <a:spLocks noGrp="1"/>
          </p:cNvSpPr>
          <p:nvPr>
            <p:ph type="body"/>
          </p:nvPr>
        </p:nvSpPr>
        <p:spPr>
          <a:xfrm>
            <a:off x="6194160" y="272880"/>
            <a:ext cx="2494080" cy="2791800"/>
          </a:xfrm>
          <a:prstGeom prst="rect">
            <a:avLst/>
          </a:prstGeom>
        </p:spPr>
        <p:txBody>
          <a:bodyPr lIns="0" tIns="0" rIns="0" bIns="0"/>
          <a:lstStyle/>
          <a:p>
            <a:endParaRPr/>
          </a:p>
        </p:txBody>
      </p:sp>
      <p:sp>
        <p:nvSpPr>
          <p:cNvPr id="111" name="PlaceHolder 4"/>
          <p:cNvSpPr>
            <a:spLocks noGrp="1"/>
          </p:cNvSpPr>
          <p:nvPr>
            <p:ph type="body"/>
          </p:nvPr>
        </p:nvSpPr>
        <p:spPr>
          <a:xfrm>
            <a:off x="6194160" y="3330360"/>
            <a:ext cx="2494080" cy="2791800"/>
          </a:xfrm>
          <a:prstGeom prst="rect">
            <a:avLst/>
          </a:prstGeom>
        </p:spPr>
        <p:txBody>
          <a:bodyPr lIns="0" tIns="0" rIns="0" bIns="0"/>
          <a:lstStyle/>
          <a:p>
            <a:endParaRPr/>
          </a:p>
        </p:txBody>
      </p:sp>
      <p:sp>
        <p:nvSpPr>
          <p:cNvPr id="112" name="PlaceHolder 5"/>
          <p:cNvSpPr>
            <a:spLocks noGrp="1"/>
          </p:cNvSpPr>
          <p:nvPr>
            <p:ph type="body"/>
          </p:nvPr>
        </p:nvSpPr>
        <p:spPr>
          <a:xfrm>
            <a:off x="3575160" y="3330360"/>
            <a:ext cx="2494080" cy="2791800"/>
          </a:xfrm>
          <a:prstGeom prst="rect">
            <a:avLst/>
          </a:prstGeom>
        </p:spPr>
        <p:txBody>
          <a:bodyPr lIns="0" tIns="0" rIns="0" bIns="0"/>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14" name="PlaceHolder 2"/>
          <p:cNvSpPr>
            <a:spLocks noGrp="1"/>
          </p:cNvSpPr>
          <p:nvPr>
            <p:ph type="body"/>
          </p:nvPr>
        </p:nvSpPr>
        <p:spPr>
          <a:xfrm>
            <a:off x="3575160" y="272880"/>
            <a:ext cx="5111280" cy="5852880"/>
          </a:xfrm>
          <a:prstGeom prst="rect">
            <a:avLst/>
          </a:prstGeom>
        </p:spPr>
        <p:txBody>
          <a:bodyPr lIns="0" tIns="0" rIns="0" bIns="0"/>
          <a:lstStyle/>
          <a:p>
            <a:endParaRPr/>
          </a:p>
        </p:txBody>
      </p:sp>
      <p:sp>
        <p:nvSpPr>
          <p:cNvPr id="115" name="PlaceHolder 3"/>
          <p:cNvSpPr>
            <a:spLocks noGrp="1"/>
          </p:cNvSpPr>
          <p:nvPr>
            <p:ph type="body"/>
          </p:nvPr>
        </p:nvSpPr>
        <p:spPr>
          <a:xfrm>
            <a:off x="3575160" y="272880"/>
            <a:ext cx="5111280" cy="5852880"/>
          </a:xfrm>
          <a:prstGeom prst="rect">
            <a:avLst/>
          </a:prstGeom>
        </p:spPr>
        <p:txBody>
          <a:bodyPr lIns="0" tIns="0" rIns="0" bIns="0"/>
          <a:lstStyle/>
          <a:p>
            <a:endParaRPr/>
          </a:p>
        </p:txBody>
      </p:sp>
      <p:pic>
        <p:nvPicPr>
          <p:cNvPr id="116" name="Picture 115"/>
          <p:cNvPicPr/>
          <p:nvPr/>
        </p:nvPicPr>
        <p:blipFill>
          <a:blip r:embed="rId2"/>
          <a:stretch>
            <a:fillRect/>
          </a:stretch>
        </p:blipFill>
        <p:spPr>
          <a:xfrm>
            <a:off x="3575160" y="1160280"/>
            <a:ext cx="5111280" cy="4078080"/>
          </a:xfrm>
          <a:prstGeom prst="rect">
            <a:avLst/>
          </a:prstGeom>
          <a:ln>
            <a:noFill/>
          </a:ln>
        </p:spPr>
      </p:pic>
      <p:pic>
        <p:nvPicPr>
          <p:cNvPr id="117" name="Picture 116"/>
          <p:cNvPicPr/>
          <p:nvPr/>
        </p:nvPicPr>
        <p:blipFill>
          <a:blip r:embed="rId2"/>
          <a:stretch>
            <a:fillRect/>
          </a:stretch>
        </p:blipFill>
        <p:spPr>
          <a:xfrm>
            <a:off x="3575160" y="1160280"/>
            <a:ext cx="5111280" cy="4078080"/>
          </a:xfrm>
          <a:prstGeom prst="rect">
            <a:avLst/>
          </a:prstGeom>
          <a:ln>
            <a:noFill/>
          </a:ln>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25" name="PlaceHolder 2"/>
          <p:cNvSpPr>
            <a:spLocks noGrp="1"/>
          </p:cNvSpPr>
          <p:nvPr>
            <p:ph type="subTitle"/>
          </p:nvPr>
        </p:nvSpPr>
        <p:spPr>
          <a:xfrm>
            <a:off x="3575160" y="272880"/>
            <a:ext cx="5111280" cy="5853240"/>
          </a:xfrm>
          <a:prstGeom prst="rect">
            <a:avLst/>
          </a:prstGeom>
        </p:spPr>
        <p:txBody>
          <a:bodyPr lIns="0" tIns="0" rIns="0" bIns="0" anchor="ctr"/>
          <a:lstStyle/>
          <a:p>
            <a:pPr algn="ctr"/>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27" name="PlaceHolder 2"/>
          <p:cNvSpPr>
            <a:spLocks noGrp="1"/>
          </p:cNvSpPr>
          <p:nvPr>
            <p:ph type="body"/>
          </p:nvPr>
        </p:nvSpPr>
        <p:spPr>
          <a:xfrm>
            <a:off x="3575160" y="272880"/>
            <a:ext cx="5111280" cy="585288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0" name="PlaceHolder 2"/>
          <p:cNvSpPr>
            <a:spLocks noGrp="1"/>
          </p:cNvSpPr>
          <p:nvPr>
            <p:ph type="body"/>
          </p:nvPr>
        </p:nvSpPr>
        <p:spPr>
          <a:xfrm>
            <a:off x="3575160" y="272880"/>
            <a:ext cx="2494080" cy="5852880"/>
          </a:xfrm>
          <a:prstGeom prst="rect">
            <a:avLst/>
          </a:prstGeom>
        </p:spPr>
        <p:txBody>
          <a:bodyPr lIns="0" tIns="0" rIns="0" bIns="0"/>
          <a:lstStyle/>
          <a:p>
            <a:endParaRPr/>
          </a:p>
        </p:txBody>
      </p:sp>
      <p:sp>
        <p:nvSpPr>
          <p:cNvPr id="11" name="PlaceHolder 3"/>
          <p:cNvSpPr>
            <a:spLocks noGrp="1"/>
          </p:cNvSpPr>
          <p:nvPr>
            <p:ph type="body"/>
          </p:nvPr>
        </p:nvSpPr>
        <p:spPr>
          <a:xfrm>
            <a:off x="6194160" y="272880"/>
            <a:ext cx="2494080" cy="5852880"/>
          </a:xfrm>
          <a:prstGeom prst="rect">
            <a:avLst/>
          </a:prstGeom>
        </p:spPr>
        <p:txBody>
          <a:bodyPr lIns="0" tIns="0" rIns="0" bIns="0"/>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28"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29" name="PlaceHolder 2"/>
          <p:cNvSpPr>
            <a:spLocks noGrp="1"/>
          </p:cNvSpPr>
          <p:nvPr>
            <p:ph type="body"/>
          </p:nvPr>
        </p:nvSpPr>
        <p:spPr>
          <a:xfrm>
            <a:off x="3575160" y="272880"/>
            <a:ext cx="2494080" cy="5852880"/>
          </a:xfrm>
          <a:prstGeom prst="rect">
            <a:avLst/>
          </a:prstGeom>
        </p:spPr>
        <p:txBody>
          <a:bodyPr lIns="0" tIns="0" rIns="0" bIns="0"/>
          <a:lstStyle/>
          <a:p>
            <a:endParaRPr/>
          </a:p>
        </p:txBody>
      </p:sp>
      <p:sp>
        <p:nvSpPr>
          <p:cNvPr id="130" name="PlaceHolder 3"/>
          <p:cNvSpPr>
            <a:spLocks noGrp="1"/>
          </p:cNvSpPr>
          <p:nvPr>
            <p:ph type="body"/>
          </p:nvPr>
        </p:nvSpPr>
        <p:spPr>
          <a:xfrm>
            <a:off x="6194160" y="272880"/>
            <a:ext cx="2494080" cy="5852880"/>
          </a:xfrm>
          <a:prstGeom prst="rect">
            <a:avLst/>
          </a:prstGeom>
        </p:spPr>
        <p:txBody>
          <a:bodyPr lIns="0" tIns="0" rIns="0" bIns="0"/>
          <a:lstStyle/>
          <a:p>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2" name="PlaceHolder 1"/>
          <p:cNvSpPr>
            <a:spLocks noGrp="1"/>
          </p:cNvSpPr>
          <p:nvPr>
            <p:ph type="subTitle"/>
          </p:nvPr>
        </p:nvSpPr>
        <p:spPr>
          <a:xfrm>
            <a:off x="457200" y="272880"/>
            <a:ext cx="3007800" cy="5386680"/>
          </a:xfrm>
          <a:prstGeom prst="rect">
            <a:avLst/>
          </a:prstGeom>
        </p:spPr>
        <p:txBody>
          <a:bodyPr lIns="0" tIns="0" rIns="0" bIns="0" anchor="ctr"/>
          <a:lstStyle/>
          <a:p>
            <a:pPr algn="ctr"/>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34" name="PlaceHolder 2"/>
          <p:cNvSpPr>
            <a:spLocks noGrp="1"/>
          </p:cNvSpPr>
          <p:nvPr>
            <p:ph type="body"/>
          </p:nvPr>
        </p:nvSpPr>
        <p:spPr>
          <a:xfrm>
            <a:off x="3575160" y="272880"/>
            <a:ext cx="2494080" cy="2791800"/>
          </a:xfrm>
          <a:prstGeom prst="rect">
            <a:avLst/>
          </a:prstGeom>
        </p:spPr>
        <p:txBody>
          <a:bodyPr lIns="0" tIns="0" rIns="0" bIns="0"/>
          <a:lstStyle/>
          <a:p>
            <a:endParaRPr/>
          </a:p>
        </p:txBody>
      </p:sp>
      <p:sp>
        <p:nvSpPr>
          <p:cNvPr id="135" name="PlaceHolder 3"/>
          <p:cNvSpPr>
            <a:spLocks noGrp="1"/>
          </p:cNvSpPr>
          <p:nvPr>
            <p:ph type="body"/>
          </p:nvPr>
        </p:nvSpPr>
        <p:spPr>
          <a:xfrm>
            <a:off x="3575160" y="3330360"/>
            <a:ext cx="2494080" cy="2791800"/>
          </a:xfrm>
          <a:prstGeom prst="rect">
            <a:avLst/>
          </a:prstGeom>
        </p:spPr>
        <p:txBody>
          <a:bodyPr lIns="0" tIns="0" rIns="0" bIns="0"/>
          <a:lstStyle/>
          <a:p>
            <a:endParaRPr/>
          </a:p>
        </p:txBody>
      </p:sp>
      <p:sp>
        <p:nvSpPr>
          <p:cNvPr id="136" name="PlaceHolder 4"/>
          <p:cNvSpPr>
            <a:spLocks noGrp="1"/>
          </p:cNvSpPr>
          <p:nvPr>
            <p:ph type="body"/>
          </p:nvPr>
        </p:nvSpPr>
        <p:spPr>
          <a:xfrm>
            <a:off x="6194160" y="272880"/>
            <a:ext cx="2494080" cy="5852880"/>
          </a:xfrm>
          <a:prstGeom prst="rect">
            <a:avLst/>
          </a:prstGeom>
        </p:spPr>
        <p:txBody>
          <a:bodyPr lIns="0" tIns="0" rIns="0" bIns="0"/>
          <a:lstStyle/>
          <a:p>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38" name="PlaceHolder 2"/>
          <p:cNvSpPr>
            <a:spLocks noGrp="1"/>
          </p:cNvSpPr>
          <p:nvPr>
            <p:ph type="body"/>
          </p:nvPr>
        </p:nvSpPr>
        <p:spPr>
          <a:xfrm>
            <a:off x="3575160" y="272880"/>
            <a:ext cx="2494080" cy="5852880"/>
          </a:xfrm>
          <a:prstGeom prst="rect">
            <a:avLst/>
          </a:prstGeom>
        </p:spPr>
        <p:txBody>
          <a:bodyPr lIns="0" tIns="0" rIns="0" bIns="0"/>
          <a:lstStyle/>
          <a:p>
            <a:endParaRPr/>
          </a:p>
        </p:txBody>
      </p:sp>
      <p:sp>
        <p:nvSpPr>
          <p:cNvPr id="139" name="PlaceHolder 3"/>
          <p:cNvSpPr>
            <a:spLocks noGrp="1"/>
          </p:cNvSpPr>
          <p:nvPr>
            <p:ph type="body"/>
          </p:nvPr>
        </p:nvSpPr>
        <p:spPr>
          <a:xfrm>
            <a:off x="6194160" y="272880"/>
            <a:ext cx="2494080" cy="2791800"/>
          </a:xfrm>
          <a:prstGeom prst="rect">
            <a:avLst/>
          </a:prstGeom>
        </p:spPr>
        <p:txBody>
          <a:bodyPr lIns="0" tIns="0" rIns="0" bIns="0"/>
          <a:lstStyle/>
          <a:p>
            <a:endParaRPr/>
          </a:p>
        </p:txBody>
      </p:sp>
      <p:sp>
        <p:nvSpPr>
          <p:cNvPr id="140" name="PlaceHolder 4"/>
          <p:cNvSpPr>
            <a:spLocks noGrp="1"/>
          </p:cNvSpPr>
          <p:nvPr>
            <p:ph type="body"/>
          </p:nvPr>
        </p:nvSpPr>
        <p:spPr>
          <a:xfrm>
            <a:off x="6194160" y="3330360"/>
            <a:ext cx="2494080" cy="2791800"/>
          </a:xfrm>
          <a:prstGeom prst="rect">
            <a:avLst/>
          </a:prstGeom>
        </p:spPr>
        <p:txBody>
          <a:bodyPr lIns="0" tIns="0" rIns="0" bIns="0"/>
          <a:lstStyle/>
          <a:p>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42" name="PlaceHolder 2"/>
          <p:cNvSpPr>
            <a:spLocks noGrp="1"/>
          </p:cNvSpPr>
          <p:nvPr>
            <p:ph type="body"/>
          </p:nvPr>
        </p:nvSpPr>
        <p:spPr>
          <a:xfrm>
            <a:off x="3575160" y="272880"/>
            <a:ext cx="2494080" cy="2791800"/>
          </a:xfrm>
          <a:prstGeom prst="rect">
            <a:avLst/>
          </a:prstGeom>
        </p:spPr>
        <p:txBody>
          <a:bodyPr lIns="0" tIns="0" rIns="0" bIns="0"/>
          <a:lstStyle/>
          <a:p>
            <a:endParaRPr/>
          </a:p>
        </p:txBody>
      </p:sp>
      <p:sp>
        <p:nvSpPr>
          <p:cNvPr id="143" name="PlaceHolder 3"/>
          <p:cNvSpPr>
            <a:spLocks noGrp="1"/>
          </p:cNvSpPr>
          <p:nvPr>
            <p:ph type="body"/>
          </p:nvPr>
        </p:nvSpPr>
        <p:spPr>
          <a:xfrm>
            <a:off x="6194160" y="272880"/>
            <a:ext cx="2494080" cy="2791800"/>
          </a:xfrm>
          <a:prstGeom prst="rect">
            <a:avLst/>
          </a:prstGeom>
        </p:spPr>
        <p:txBody>
          <a:bodyPr lIns="0" tIns="0" rIns="0" bIns="0"/>
          <a:lstStyle/>
          <a:p>
            <a:endParaRPr/>
          </a:p>
        </p:txBody>
      </p:sp>
      <p:sp>
        <p:nvSpPr>
          <p:cNvPr id="144" name="PlaceHolder 4"/>
          <p:cNvSpPr>
            <a:spLocks noGrp="1"/>
          </p:cNvSpPr>
          <p:nvPr>
            <p:ph type="body"/>
          </p:nvPr>
        </p:nvSpPr>
        <p:spPr>
          <a:xfrm>
            <a:off x="3575160" y="3330360"/>
            <a:ext cx="5111280" cy="2791800"/>
          </a:xfrm>
          <a:prstGeom prst="rect">
            <a:avLst/>
          </a:prstGeom>
        </p:spPr>
        <p:txBody>
          <a:bodyPr lIns="0" tIns="0" rIns="0" bIns="0"/>
          <a:lstStyle/>
          <a:p>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46" name="PlaceHolder 2"/>
          <p:cNvSpPr>
            <a:spLocks noGrp="1"/>
          </p:cNvSpPr>
          <p:nvPr>
            <p:ph type="body"/>
          </p:nvPr>
        </p:nvSpPr>
        <p:spPr>
          <a:xfrm>
            <a:off x="3575160" y="272880"/>
            <a:ext cx="5111280" cy="2791800"/>
          </a:xfrm>
          <a:prstGeom prst="rect">
            <a:avLst/>
          </a:prstGeom>
        </p:spPr>
        <p:txBody>
          <a:bodyPr lIns="0" tIns="0" rIns="0" bIns="0"/>
          <a:lstStyle/>
          <a:p>
            <a:endParaRPr/>
          </a:p>
        </p:txBody>
      </p:sp>
      <p:sp>
        <p:nvSpPr>
          <p:cNvPr id="147" name="PlaceHolder 3"/>
          <p:cNvSpPr>
            <a:spLocks noGrp="1"/>
          </p:cNvSpPr>
          <p:nvPr>
            <p:ph type="body"/>
          </p:nvPr>
        </p:nvSpPr>
        <p:spPr>
          <a:xfrm>
            <a:off x="3575160" y="3330360"/>
            <a:ext cx="5111280" cy="2791800"/>
          </a:xfrm>
          <a:prstGeom prst="rect">
            <a:avLst/>
          </a:prstGeom>
        </p:spPr>
        <p:txBody>
          <a:bodyPr lIns="0" tIns="0" rIns="0" bIns="0"/>
          <a:lstStyle/>
          <a:p>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49" name="PlaceHolder 2"/>
          <p:cNvSpPr>
            <a:spLocks noGrp="1"/>
          </p:cNvSpPr>
          <p:nvPr>
            <p:ph type="body"/>
          </p:nvPr>
        </p:nvSpPr>
        <p:spPr>
          <a:xfrm>
            <a:off x="3575160" y="272880"/>
            <a:ext cx="2494080" cy="2791800"/>
          </a:xfrm>
          <a:prstGeom prst="rect">
            <a:avLst/>
          </a:prstGeom>
        </p:spPr>
        <p:txBody>
          <a:bodyPr lIns="0" tIns="0" rIns="0" bIns="0"/>
          <a:lstStyle/>
          <a:p>
            <a:endParaRPr/>
          </a:p>
        </p:txBody>
      </p:sp>
      <p:sp>
        <p:nvSpPr>
          <p:cNvPr id="150" name="PlaceHolder 3"/>
          <p:cNvSpPr>
            <a:spLocks noGrp="1"/>
          </p:cNvSpPr>
          <p:nvPr>
            <p:ph type="body"/>
          </p:nvPr>
        </p:nvSpPr>
        <p:spPr>
          <a:xfrm>
            <a:off x="6194160" y="272880"/>
            <a:ext cx="2494080" cy="2791800"/>
          </a:xfrm>
          <a:prstGeom prst="rect">
            <a:avLst/>
          </a:prstGeom>
        </p:spPr>
        <p:txBody>
          <a:bodyPr lIns="0" tIns="0" rIns="0" bIns="0"/>
          <a:lstStyle/>
          <a:p>
            <a:endParaRPr/>
          </a:p>
        </p:txBody>
      </p:sp>
      <p:sp>
        <p:nvSpPr>
          <p:cNvPr id="151" name="PlaceHolder 4"/>
          <p:cNvSpPr>
            <a:spLocks noGrp="1"/>
          </p:cNvSpPr>
          <p:nvPr>
            <p:ph type="body"/>
          </p:nvPr>
        </p:nvSpPr>
        <p:spPr>
          <a:xfrm>
            <a:off x="6194160" y="3330360"/>
            <a:ext cx="2494080" cy="2791800"/>
          </a:xfrm>
          <a:prstGeom prst="rect">
            <a:avLst/>
          </a:prstGeom>
        </p:spPr>
        <p:txBody>
          <a:bodyPr lIns="0" tIns="0" rIns="0" bIns="0"/>
          <a:lstStyle/>
          <a:p>
            <a:endParaRPr/>
          </a:p>
        </p:txBody>
      </p:sp>
      <p:sp>
        <p:nvSpPr>
          <p:cNvPr id="152" name="PlaceHolder 5"/>
          <p:cNvSpPr>
            <a:spLocks noGrp="1"/>
          </p:cNvSpPr>
          <p:nvPr>
            <p:ph type="body"/>
          </p:nvPr>
        </p:nvSpPr>
        <p:spPr>
          <a:xfrm>
            <a:off x="3575160" y="3330360"/>
            <a:ext cx="2494080" cy="2791800"/>
          </a:xfrm>
          <a:prstGeom prst="rect">
            <a:avLst/>
          </a:prstGeom>
        </p:spPr>
        <p:txBody>
          <a:bodyPr lIns="0" tIns="0" rIns="0" bIns="0"/>
          <a:lstStyle/>
          <a:p>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54" name="PlaceHolder 2"/>
          <p:cNvSpPr>
            <a:spLocks noGrp="1"/>
          </p:cNvSpPr>
          <p:nvPr>
            <p:ph type="body"/>
          </p:nvPr>
        </p:nvSpPr>
        <p:spPr>
          <a:xfrm>
            <a:off x="3575160" y="272880"/>
            <a:ext cx="5111280" cy="5852880"/>
          </a:xfrm>
          <a:prstGeom prst="rect">
            <a:avLst/>
          </a:prstGeom>
        </p:spPr>
        <p:txBody>
          <a:bodyPr lIns="0" tIns="0" rIns="0" bIns="0"/>
          <a:lstStyle/>
          <a:p>
            <a:endParaRPr/>
          </a:p>
        </p:txBody>
      </p:sp>
      <p:sp>
        <p:nvSpPr>
          <p:cNvPr id="155" name="PlaceHolder 3"/>
          <p:cNvSpPr>
            <a:spLocks noGrp="1"/>
          </p:cNvSpPr>
          <p:nvPr>
            <p:ph type="body"/>
          </p:nvPr>
        </p:nvSpPr>
        <p:spPr>
          <a:xfrm>
            <a:off x="3575160" y="272880"/>
            <a:ext cx="5111280" cy="5852880"/>
          </a:xfrm>
          <a:prstGeom prst="rect">
            <a:avLst/>
          </a:prstGeom>
        </p:spPr>
        <p:txBody>
          <a:bodyPr lIns="0" tIns="0" rIns="0" bIns="0"/>
          <a:lstStyle/>
          <a:p>
            <a:endParaRPr/>
          </a:p>
        </p:txBody>
      </p:sp>
      <p:pic>
        <p:nvPicPr>
          <p:cNvPr id="156" name="Picture 155"/>
          <p:cNvPicPr/>
          <p:nvPr/>
        </p:nvPicPr>
        <p:blipFill>
          <a:blip r:embed="rId2"/>
          <a:stretch>
            <a:fillRect/>
          </a:stretch>
        </p:blipFill>
        <p:spPr>
          <a:xfrm>
            <a:off x="3575160" y="1160280"/>
            <a:ext cx="5111280" cy="4078080"/>
          </a:xfrm>
          <a:prstGeom prst="rect">
            <a:avLst/>
          </a:prstGeom>
          <a:ln>
            <a:noFill/>
          </a:ln>
        </p:spPr>
      </p:pic>
      <p:pic>
        <p:nvPicPr>
          <p:cNvPr id="157" name="Picture 156"/>
          <p:cNvPicPr/>
          <p:nvPr/>
        </p:nvPicPr>
        <p:blipFill>
          <a:blip r:embed="rId2"/>
          <a:stretch>
            <a:fillRect/>
          </a:stretch>
        </p:blipFill>
        <p:spPr>
          <a:xfrm>
            <a:off x="3575160" y="1160280"/>
            <a:ext cx="5111280" cy="4078080"/>
          </a:xfrm>
          <a:prstGeom prst="rect">
            <a:avLst/>
          </a:prstGeom>
          <a:ln>
            <a:noFill/>
          </a:ln>
        </p:spPr>
      </p:pic>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67" name="PlaceHolder 2"/>
          <p:cNvSpPr>
            <a:spLocks noGrp="1"/>
          </p:cNvSpPr>
          <p:nvPr>
            <p:ph type="subTitle"/>
          </p:nvPr>
        </p:nvSpPr>
        <p:spPr>
          <a:xfrm>
            <a:off x="3575160" y="272880"/>
            <a:ext cx="5111280" cy="5853240"/>
          </a:xfrm>
          <a:prstGeom prst="rect">
            <a:avLst/>
          </a:prstGeom>
        </p:spPr>
        <p:txBody>
          <a:bodyPr lIns="0" tIns="0" rIns="0" bIns="0" anchor="ctr"/>
          <a:lstStyle/>
          <a:p>
            <a:pPr algn="ctr"/>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68"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69" name="PlaceHolder 2"/>
          <p:cNvSpPr>
            <a:spLocks noGrp="1"/>
          </p:cNvSpPr>
          <p:nvPr>
            <p:ph type="body"/>
          </p:nvPr>
        </p:nvSpPr>
        <p:spPr>
          <a:xfrm>
            <a:off x="3575160" y="272880"/>
            <a:ext cx="5111280" cy="5852880"/>
          </a:xfrm>
          <a:prstGeom prst="rect">
            <a:avLst/>
          </a:prstGeom>
        </p:spPr>
        <p:txBody>
          <a:bodyPr lIns="0" tIns="0" rIns="0" bIns="0"/>
          <a:lstStyle/>
          <a:p>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71" name="PlaceHolder 2"/>
          <p:cNvSpPr>
            <a:spLocks noGrp="1"/>
          </p:cNvSpPr>
          <p:nvPr>
            <p:ph type="body"/>
          </p:nvPr>
        </p:nvSpPr>
        <p:spPr>
          <a:xfrm>
            <a:off x="3575160" y="272880"/>
            <a:ext cx="2494080" cy="5852880"/>
          </a:xfrm>
          <a:prstGeom prst="rect">
            <a:avLst/>
          </a:prstGeom>
        </p:spPr>
        <p:txBody>
          <a:bodyPr lIns="0" tIns="0" rIns="0" bIns="0"/>
          <a:lstStyle/>
          <a:p>
            <a:endParaRPr/>
          </a:p>
        </p:txBody>
      </p:sp>
      <p:sp>
        <p:nvSpPr>
          <p:cNvPr id="172" name="PlaceHolder 3"/>
          <p:cNvSpPr>
            <a:spLocks noGrp="1"/>
          </p:cNvSpPr>
          <p:nvPr>
            <p:ph type="body"/>
          </p:nvPr>
        </p:nvSpPr>
        <p:spPr>
          <a:xfrm>
            <a:off x="6194160" y="272880"/>
            <a:ext cx="2494080" cy="5852880"/>
          </a:xfrm>
          <a:prstGeom prst="rect">
            <a:avLst/>
          </a:prstGeom>
        </p:spPr>
        <p:txBody>
          <a:bodyPr lIns="0" tIns="0" rIns="0" bIns="0"/>
          <a:lstStyle/>
          <a:p>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4" name="PlaceHolder 1"/>
          <p:cNvSpPr>
            <a:spLocks noGrp="1"/>
          </p:cNvSpPr>
          <p:nvPr>
            <p:ph type="subTitle"/>
          </p:nvPr>
        </p:nvSpPr>
        <p:spPr>
          <a:xfrm>
            <a:off x="457200" y="272880"/>
            <a:ext cx="3007800" cy="5386680"/>
          </a:xfrm>
          <a:prstGeom prst="rect">
            <a:avLst/>
          </a:prstGeom>
        </p:spPr>
        <p:txBody>
          <a:bodyPr lIns="0" tIns="0" rIns="0" bIns="0" anchor="ctr"/>
          <a:lstStyle/>
          <a:p>
            <a:pPr algn="ctr"/>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76" name="PlaceHolder 2"/>
          <p:cNvSpPr>
            <a:spLocks noGrp="1"/>
          </p:cNvSpPr>
          <p:nvPr>
            <p:ph type="body"/>
          </p:nvPr>
        </p:nvSpPr>
        <p:spPr>
          <a:xfrm>
            <a:off x="3575160" y="272880"/>
            <a:ext cx="2494080" cy="2791800"/>
          </a:xfrm>
          <a:prstGeom prst="rect">
            <a:avLst/>
          </a:prstGeom>
        </p:spPr>
        <p:txBody>
          <a:bodyPr lIns="0" tIns="0" rIns="0" bIns="0"/>
          <a:lstStyle/>
          <a:p>
            <a:endParaRPr/>
          </a:p>
        </p:txBody>
      </p:sp>
      <p:sp>
        <p:nvSpPr>
          <p:cNvPr id="177" name="PlaceHolder 3"/>
          <p:cNvSpPr>
            <a:spLocks noGrp="1"/>
          </p:cNvSpPr>
          <p:nvPr>
            <p:ph type="body"/>
          </p:nvPr>
        </p:nvSpPr>
        <p:spPr>
          <a:xfrm>
            <a:off x="3575160" y="3330360"/>
            <a:ext cx="2494080" cy="2791800"/>
          </a:xfrm>
          <a:prstGeom prst="rect">
            <a:avLst/>
          </a:prstGeom>
        </p:spPr>
        <p:txBody>
          <a:bodyPr lIns="0" tIns="0" rIns="0" bIns="0"/>
          <a:lstStyle/>
          <a:p>
            <a:endParaRPr/>
          </a:p>
        </p:txBody>
      </p:sp>
      <p:sp>
        <p:nvSpPr>
          <p:cNvPr id="178" name="PlaceHolder 4"/>
          <p:cNvSpPr>
            <a:spLocks noGrp="1"/>
          </p:cNvSpPr>
          <p:nvPr>
            <p:ph type="body"/>
          </p:nvPr>
        </p:nvSpPr>
        <p:spPr>
          <a:xfrm>
            <a:off x="6194160" y="272880"/>
            <a:ext cx="2494080" cy="5852880"/>
          </a:xfrm>
          <a:prstGeom prst="rect">
            <a:avLst/>
          </a:prstGeom>
        </p:spPr>
        <p:txBody>
          <a:bodyPr lIns="0" tIns="0" rIns="0" bIns="0"/>
          <a:lstStyle/>
          <a:p>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9"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80" name="PlaceHolder 2"/>
          <p:cNvSpPr>
            <a:spLocks noGrp="1"/>
          </p:cNvSpPr>
          <p:nvPr>
            <p:ph type="body"/>
          </p:nvPr>
        </p:nvSpPr>
        <p:spPr>
          <a:xfrm>
            <a:off x="3575160" y="272880"/>
            <a:ext cx="2494080" cy="5852880"/>
          </a:xfrm>
          <a:prstGeom prst="rect">
            <a:avLst/>
          </a:prstGeom>
        </p:spPr>
        <p:txBody>
          <a:bodyPr lIns="0" tIns="0" rIns="0" bIns="0"/>
          <a:lstStyle/>
          <a:p>
            <a:endParaRPr/>
          </a:p>
        </p:txBody>
      </p:sp>
      <p:sp>
        <p:nvSpPr>
          <p:cNvPr id="181" name="PlaceHolder 3"/>
          <p:cNvSpPr>
            <a:spLocks noGrp="1"/>
          </p:cNvSpPr>
          <p:nvPr>
            <p:ph type="body"/>
          </p:nvPr>
        </p:nvSpPr>
        <p:spPr>
          <a:xfrm>
            <a:off x="6194160" y="272880"/>
            <a:ext cx="2494080" cy="2791800"/>
          </a:xfrm>
          <a:prstGeom prst="rect">
            <a:avLst/>
          </a:prstGeom>
        </p:spPr>
        <p:txBody>
          <a:bodyPr lIns="0" tIns="0" rIns="0" bIns="0"/>
          <a:lstStyle/>
          <a:p>
            <a:endParaRPr/>
          </a:p>
        </p:txBody>
      </p:sp>
      <p:sp>
        <p:nvSpPr>
          <p:cNvPr id="182" name="PlaceHolder 4"/>
          <p:cNvSpPr>
            <a:spLocks noGrp="1"/>
          </p:cNvSpPr>
          <p:nvPr>
            <p:ph type="body"/>
          </p:nvPr>
        </p:nvSpPr>
        <p:spPr>
          <a:xfrm>
            <a:off x="6194160" y="3330360"/>
            <a:ext cx="2494080" cy="2791800"/>
          </a:xfrm>
          <a:prstGeom prst="rect">
            <a:avLst/>
          </a:prstGeom>
        </p:spPr>
        <p:txBody>
          <a:bodyPr lIns="0" tIns="0" rIns="0" bIns="0"/>
          <a:lstStyle/>
          <a:p>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84" name="PlaceHolder 2"/>
          <p:cNvSpPr>
            <a:spLocks noGrp="1"/>
          </p:cNvSpPr>
          <p:nvPr>
            <p:ph type="body"/>
          </p:nvPr>
        </p:nvSpPr>
        <p:spPr>
          <a:xfrm>
            <a:off x="3575160" y="272880"/>
            <a:ext cx="2494080" cy="2791800"/>
          </a:xfrm>
          <a:prstGeom prst="rect">
            <a:avLst/>
          </a:prstGeom>
        </p:spPr>
        <p:txBody>
          <a:bodyPr lIns="0" tIns="0" rIns="0" bIns="0"/>
          <a:lstStyle/>
          <a:p>
            <a:endParaRPr/>
          </a:p>
        </p:txBody>
      </p:sp>
      <p:sp>
        <p:nvSpPr>
          <p:cNvPr id="185" name="PlaceHolder 3"/>
          <p:cNvSpPr>
            <a:spLocks noGrp="1"/>
          </p:cNvSpPr>
          <p:nvPr>
            <p:ph type="body"/>
          </p:nvPr>
        </p:nvSpPr>
        <p:spPr>
          <a:xfrm>
            <a:off x="6194160" y="272880"/>
            <a:ext cx="2494080" cy="2791800"/>
          </a:xfrm>
          <a:prstGeom prst="rect">
            <a:avLst/>
          </a:prstGeom>
        </p:spPr>
        <p:txBody>
          <a:bodyPr lIns="0" tIns="0" rIns="0" bIns="0"/>
          <a:lstStyle/>
          <a:p>
            <a:endParaRPr/>
          </a:p>
        </p:txBody>
      </p:sp>
      <p:sp>
        <p:nvSpPr>
          <p:cNvPr id="186" name="PlaceHolder 4"/>
          <p:cNvSpPr>
            <a:spLocks noGrp="1"/>
          </p:cNvSpPr>
          <p:nvPr>
            <p:ph type="body"/>
          </p:nvPr>
        </p:nvSpPr>
        <p:spPr>
          <a:xfrm>
            <a:off x="3575160" y="3330360"/>
            <a:ext cx="5111280" cy="2791800"/>
          </a:xfrm>
          <a:prstGeom prst="rect">
            <a:avLst/>
          </a:prstGeom>
        </p:spPr>
        <p:txBody>
          <a:bodyPr lIns="0" tIns="0" rIns="0" bIns="0"/>
          <a:lstStyle/>
          <a:p>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87"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88" name="PlaceHolder 2"/>
          <p:cNvSpPr>
            <a:spLocks noGrp="1"/>
          </p:cNvSpPr>
          <p:nvPr>
            <p:ph type="body"/>
          </p:nvPr>
        </p:nvSpPr>
        <p:spPr>
          <a:xfrm>
            <a:off x="3575160" y="272880"/>
            <a:ext cx="5111280" cy="2791800"/>
          </a:xfrm>
          <a:prstGeom prst="rect">
            <a:avLst/>
          </a:prstGeom>
        </p:spPr>
        <p:txBody>
          <a:bodyPr lIns="0" tIns="0" rIns="0" bIns="0"/>
          <a:lstStyle/>
          <a:p>
            <a:endParaRPr/>
          </a:p>
        </p:txBody>
      </p:sp>
      <p:sp>
        <p:nvSpPr>
          <p:cNvPr id="189" name="PlaceHolder 3"/>
          <p:cNvSpPr>
            <a:spLocks noGrp="1"/>
          </p:cNvSpPr>
          <p:nvPr>
            <p:ph type="body"/>
          </p:nvPr>
        </p:nvSpPr>
        <p:spPr>
          <a:xfrm>
            <a:off x="3575160" y="3330360"/>
            <a:ext cx="5111280" cy="2791800"/>
          </a:xfrm>
          <a:prstGeom prst="rect">
            <a:avLst/>
          </a:prstGeom>
        </p:spPr>
        <p:txBody>
          <a:bodyPr lIns="0" tIns="0" rIns="0" bIns="0"/>
          <a:lstStyle/>
          <a:p>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90"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91" name="PlaceHolder 2"/>
          <p:cNvSpPr>
            <a:spLocks noGrp="1"/>
          </p:cNvSpPr>
          <p:nvPr>
            <p:ph type="body"/>
          </p:nvPr>
        </p:nvSpPr>
        <p:spPr>
          <a:xfrm>
            <a:off x="3575160" y="272880"/>
            <a:ext cx="2494080" cy="2791800"/>
          </a:xfrm>
          <a:prstGeom prst="rect">
            <a:avLst/>
          </a:prstGeom>
        </p:spPr>
        <p:txBody>
          <a:bodyPr lIns="0" tIns="0" rIns="0" bIns="0"/>
          <a:lstStyle/>
          <a:p>
            <a:endParaRPr/>
          </a:p>
        </p:txBody>
      </p:sp>
      <p:sp>
        <p:nvSpPr>
          <p:cNvPr id="192" name="PlaceHolder 3"/>
          <p:cNvSpPr>
            <a:spLocks noGrp="1"/>
          </p:cNvSpPr>
          <p:nvPr>
            <p:ph type="body"/>
          </p:nvPr>
        </p:nvSpPr>
        <p:spPr>
          <a:xfrm>
            <a:off x="6194160" y="272880"/>
            <a:ext cx="2494080" cy="2791800"/>
          </a:xfrm>
          <a:prstGeom prst="rect">
            <a:avLst/>
          </a:prstGeom>
        </p:spPr>
        <p:txBody>
          <a:bodyPr lIns="0" tIns="0" rIns="0" bIns="0"/>
          <a:lstStyle/>
          <a:p>
            <a:endParaRPr/>
          </a:p>
        </p:txBody>
      </p:sp>
      <p:sp>
        <p:nvSpPr>
          <p:cNvPr id="193" name="PlaceHolder 4"/>
          <p:cNvSpPr>
            <a:spLocks noGrp="1"/>
          </p:cNvSpPr>
          <p:nvPr>
            <p:ph type="body"/>
          </p:nvPr>
        </p:nvSpPr>
        <p:spPr>
          <a:xfrm>
            <a:off x="6194160" y="3330360"/>
            <a:ext cx="2494080" cy="2791800"/>
          </a:xfrm>
          <a:prstGeom prst="rect">
            <a:avLst/>
          </a:prstGeom>
        </p:spPr>
        <p:txBody>
          <a:bodyPr lIns="0" tIns="0" rIns="0" bIns="0"/>
          <a:lstStyle/>
          <a:p>
            <a:endParaRPr/>
          </a:p>
        </p:txBody>
      </p:sp>
      <p:sp>
        <p:nvSpPr>
          <p:cNvPr id="194" name="PlaceHolder 5"/>
          <p:cNvSpPr>
            <a:spLocks noGrp="1"/>
          </p:cNvSpPr>
          <p:nvPr>
            <p:ph type="body"/>
          </p:nvPr>
        </p:nvSpPr>
        <p:spPr>
          <a:xfrm>
            <a:off x="3575160" y="3330360"/>
            <a:ext cx="2494080" cy="2791800"/>
          </a:xfrm>
          <a:prstGeom prst="rect">
            <a:avLst/>
          </a:prstGeom>
        </p:spPr>
        <p:txBody>
          <a:bodyPr lIns="0" tIns="0" rIns="0" bIns="0"/>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2880"/>
            <a:ext cx="3007800" cy="5386680"/>
          </a:xfrm>
          <a:prstGeom prst="rect">
            <a:avLst/>
          </a:prstGeom>
        </p:spPr>
        <p:txBody>
          <a:bodyPr lIns="0" tIns="0" rIns="0" bIns="0" anchor="ctr"/>
          <a:lstStyle/>
          <a:p>
            <a:pPr algn="ctr"/>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96" name="PlaceHolder 2"/>
          <p:cNvSpPr>
            <a:spLocks noGrp="1"/>
          </p:cNvSpPr>
          <p:nvPr>
            <p:ph type="body"/>
          </p:nvPr>
        </p:nvSpPr>
        <p:spPr>
          <a:xfrm>
            <a:off x="3575160" y="272880"/>
            <a:ext cx="5111280" cy="5852880"/>
          </a:xfrm>
          <a:prstGeom prst="rect">
            <a:avLst/>
          </a:prstGeom>
        </p:spPr>
        <p:txBody>
          <a:bodyPr lIns="0" tIns="0" rIns="0" bIns="0"/>
          <a:lstStyle/>
          <a:p>
            <a:endParaRPr/>
          </a:p>
        </p:txBody>
      </p:sp>
      <p:sp>
        <p:nvSpPr>
          <p:cNvPr id="197" name="PlaceHolder 3"/>
          <p:cNvSpPr>
            <a:spLocks noGrp="1"/>
          </p:cNvSpPr>
          <p:nvPr>
            <p:ph type="body"/>
          </p:nvPr>
        </p:nvSpPr>
        <p:spPr>
          <a:xfrm>
            <a:off x="3575160" y="272880"/>
            <a:ext cx="5111280" cy="5852880"/>
          </a:xfrm>
          <a:prstGeom prst="rect">
            <a:avLst/>
          </a:prstGeom>
        </p:spPr>
        <p:txBody>
          <a:bodyPr lIns="0" tIns="0" rIns="0" bIns="0"/>
          <a:lstStyle/>
          <a:p>
            <a:endParaRPr/>
          </a:p>
        </p:txBody>
      </p:sp>
      <p:pic>
        <p:nvPicPr>
          <p:cNvPr id="198" name="Picture 197"/>
          <p:cNvPicPr/>
          <p:nvPr/>
        </p:nvPicPr>
        <p:blipFill>
          <a:blip r:embed="rId2"/>
          <a:stretch>
            <a:fillRect/>
          </a:stretch>
        </p:blipFill>
        <p:spPr>
          <a:xfrm>
            <a:off x="3575160" y="1160280"/>
            <a:ext cx="5111280" cy="4078080"/>
          </a:xfrm>
          <a:prstGeom prst="rect">
            <a:avLst/>
          </a:prstGeom>
          <a:ln>
            <a:noFill/>
          </a:ln>
        </p:spPr>
      </p:pic>
      <p:pic>
        <p:nvPicPr>
          <p:cNvPr id="199" name="Picture 198"/>
          <p:cNvPicPr/>
          <p:nvPr/>
        </p:nvPicPr>
        <p:blipFill>
          <a:blip r:embed="rId2"/>
          <a:stretch>
            <a:fillRect/>
          </a:stretch>
        </p:blipFill>
        <p:spPr>
          <a:xfrm>
            <a:off x="3575160" y="1160280"/>
            <a:ext cx="5111280" cy="4078080"/>
          </a:xfrm>
          <a:prstGeom prst="rect">
            <a:avLst/>
          </a:prstGeom>
          <a:ln>
            <a:noFill/>
          </a:ln>
        </p:spPr>
      </p:pic>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06"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207" name="PlaceHolder 2"/>
          <p:cNvSpPr>
            <a:spLocks noGrp="1"/>
          </p:cNvSpPr>
          <p:nvPr>
            <p:ph type="subTitle"/>
          </p:nvPr>
        </p:nvSpPr>
        <p:spPr>
          <a:xfrm>
            <a:off x="3575160" y="272880"/>
            <a:ext cx="5111280" cy="5853240"/>
          </a:xfrm>
          <a:prstGeom prst="rect">
            <a:avLst/>
          </a:prstGeom>
        </p:spPr>
        <p:txBody>
          <a:bodyPr lIns="0" tIns="0" rIns="0" bIns="0" anchor="ctr"/>
          <a:lstStyle/>
          <a:p>
            <a:pPr algn="ctr"/>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209" name="PlaceHolder 2"/>
          <p:cNvSpPr>
            <a:spLocks noGrp="1"/>
          </p:cNvSpPr>
          <p:nvPr>
            <p:ph type="body"/>
          </p:nvPr>
        </p:nvSpPr>
        <p:spPr>
          <a:xfrm>
            <a:off x="3575160" y="272880"/>
            <a:ext cx="5111280" cy="5852880"/>
          </a:xfrm>
          <a:prstGeom prst="rect">
            <a:avLst/>
          </a:prstGeom>
        </p:spPr>
        <p:txBody>
          <a:bodyPr lIns="0" tIns="0" rIns="0" bIns="0"/>
          <a:lstStyle/>
          <a:p>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10"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211" name="PlaceHolder 2"/>
          <p:cNvSpPr>
            <a:spLocks noGrp="1"/>
          </p:cNvSpPr>
          <p:nvPr>
            <p:ph type="body"/>
          </p:nvPr>
        </p:nvSpPr>
        <p:spPr>
          <a:xfrm>
            <a:off x="3575160" y="272880"/>
            <a:ext cx="2494080" cy="5852880"/>
          </a:xfrm>
          <a:prstGeom prst="rect">
            <a:avLst/>
          </a:prstGeom>
        </p:spPr>
        <p:txBody>
          <a:bodyPr lIns="0" tIns="0" rIns="0" bIns="0"/>
          <a:lstStyle/>
          <a:p>
            <a:endParaRPr/>
          </a:p>
        </p:txBody>
      </p:sp>
      <p:sp>
        <p:nvSpPr>
          <p:cNvPr id="212" name="PlaceHolder 3"/>
          <p:cNvSpPr>
            <a:spLocks noGrp="1"/>
          </p:cNvSpPr>
          <p:nvPr>
            <p:ph type="body"/>
          </p:nvPr>
        </p:nvSpPr>
        <p:spPr>
          <a:xfrm>
            <a:off x="6194160" y="272880"/>
            <a:ext cx="2494080" cy="5852880"/>
          </a:xfrm>
          <a:prstGeom prst="rect">
            <a:avLst/>
          </a:prstGeom>
        </p:spPr>
        <p:txBody>
          <a:bodyPr lIns="0" tIns="0" rIns="0" bIns="0"/>
          <a:lstStyle/>
          <a:p>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13"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14" name="PlaceHolder 1"/>
          <p:cNvSpPr>
            <a:spLocks noGrp="1"/>
          </p:cNvSpPr>
          <p:nvPr>
            <p:ph type="subTitle"/>
          </p:nvPr>
        </p:nvSpPr>
        <p:spPr>
          <a:xfrm>
            <a:off x="457200" y="272880"/>
            <a:ext cx="3007800" cy="5386680"/>
          </a:xfrm>
          <a:prstGeom prst="rect">
            <a:avLst/>
          </a:prstGeom>
        </p:spPr>
        <p:txBody>
          <a:bodyPr lIns="0" tIns="0" rIns="0" bIns="0" anchor="ctr"/>
          <a:lstStyle/>
          <a:p>
            <a:pPr algn="ctr"/>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216" name="PlaceHolder 2"/>
          <p:cNvSpPr>
            <a:spLocks noGrp="1"/>
          </p:cNvSpPr>
          <p:nvPr>
            <p:ph type="body"/>
          </p:nvPr>
        </p:nvSpPr>
        <p:spPr>
          <a:xfrm>
            <a:off x="3575160" y="272880"/>
            <a:ext cx="2494080" cy="2791800"/>
          </a:xfrm>
          <a:prstGeom prst="rect">
            <a:avLst/>
          </a:prstGeom>
        </p:spPr>
        <p:txBody>
          <a:bodyPr lIns="0" tIns="0" rIns="0" bIns="0"/>
          <a:lstStyle/>
          <a:p>
            <a:endParaRPr/>
          </a:p>
        </p:txBody>
      </p:sp>
      <p:sp>
        <p:nvSpPr>
          <p:cNvPr id="217" name="PlaceHolder 3"/>
          <p:cNvSpPr>
            <a:spLocks noGrp="1"/>
          </p:cNvSpPr>
          <p:nvPr>
            <p:ph type="body"/>
          </p:nvPr>
        </p:nvSpPr>
        <p:spPr>
          <a:xfrm>
            <a:off x="3575160" y="3330360"/>
            <a:ext cx="2494080" cy="2791800"/>
          </a:xfrm>
          <a:prstGeom prst="rect">
            <a:avLst/>
          </a:prstGeom>
        </p:spPr>
        <p:txBody>
          <a:bodyPr lIns="0" tIns="0" rIns="0" bIns="0"/>
          <a:lstStyle/>
          <a:p>
            <a:endParaRPr/>
          </a:p>
        </p:txBody>
      </p:sp>
      <p:sp>
        <p:nvSpPr>
          <p:cNvPr id="218" name="PlaceHolder 4"/>
          <p:cNvSpPr>
            <a:spLocks noGrp="1"/>
          </p:cNvSpPr>
          <p:nvPr>
            <p:ph type="body"/>
          </p:nvPr>
        </p:nvSpPr>
        <p:spPr>
          <a:xfrm>
            <a:off x="6194160" y="272880"/>
            <a:ext cx="2494080" cy="5852880"/>
          </a:xfrm>
          <a:prstGeom prst="rect">
            <a:avLst/>
          </a:prstGeom>
        </p:spPr>
        <p:txBody>
          <a:bodyPr lIns="0" tIns="0" rIns="0" bIns="0"/>
          <a:lstStyle/>
          <a:p>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220" name="PlaceHolder 2"/>
          <p:cNvSpPr>
            <a:spLocks noGrp="1"/>
          </p:cNvSpPr>
          <p:nvPr>
            <p:ph type="body"/>
          </p:nvPr>
        </p:nvSpPr>
        <p:spPr>
          <a:xfrm>
            <a:off x="3575160" y="272880"/>
            <a:ext cx="2494080" cy="5852880"/>
          </a:xfrm>
          <a:prstGeom prst="rect">
            <a:avLst/>
          </a:prstGeom>
        </p:spPr>
        <p:txBody>
          <a:bodyPr lIns="0" tIns="0" rIns="0" bIns="0"/>
          <a:lstStyle/>
          <a:p>
            <a:endParaRPr/>
          </a:p>
        </p:txBody>
      </p:sp>
      <p:sp>
        <p:nvSpPr>
          <p:cNvPr id="221" name="PlaceHolder 3"/>
          <p:cNvSpPr>
            <a:spLocks noGrp="1"/>
          </p:cNvSpPr>
          <p:nvPr>
            <p:ph type="body"/>
          </p:nvPr>
        </p:nvSpPr>
        <p:spPr>
          <a:xfrm>
            <a:off x="6194160" y="272880"/>
            <a:ext cx="2494080" cy="2791800"/>
          </a:xfrm>
          <a:prstGeom prst="rect">
            <a:avLst/>
          </a:prstGeom>
        </p:spPr>
        <p:txBody>
          <a:bodyPr lIns="0" tIns="0" rIns="0" bIns="0"/>
          <a:lstStyle/>
          <a:p>
            <a:endParaRPr/>
          </a:p>
        </p:txBody>
      </p:sp>
      <p:sp>
        <p:nvSpPr>
          <p:cNvPr id="222" name="PlaceHolder 4"/>
          <p:cNvSpPr>
            <a:spLocks noGrp="1"/>
          </p:cNvSpPr>
          <p:nvPr>
            <p:ph type="body"/>
          </p:nvPr>
        </p:nvSpPr>
        <p:spPr>
          <a:xfrm>
            <a:off x="6194160" y="3330360"/>
            <a:ext cx="2494080" cy="2791800"/>
          </a:xfrm>
          <a:prstGeom prst="rect">
            <a:avLst/>
          </a:prstGeom>
        </p:spPr>
        <p:txBody>
          <a:bodyPr lIns="0" tIns="0" rIns="0" bIns="0"/>
          <a:lstStyle/>
          <a:p>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224" name="PlaceHolder 2"/>
          <p:cNvSpPr>
            <a:spLocks noGrp="1"/>
          </p:cNvSpPr>
          <p:nvPr>
            <p:ph type="body"/>
          </p:nvPr>
        </p:nvSpPr>
        <p:spPr>
          <a:xfrm>
            <a:off x="3575160" y="272880"/>
            <a:ext cx="2494080" cy="2791800"/>
          </a:xfrm>
          <a:prstGeom prst="rect">
            <a:avLst/>
          </a:prstGeom>
        </p:spPr>
        <p:txBody>
          <a:bodyPr lIns="0" tIns="0" rIns="0" bIns="0"/>
          <a:lstStyle/>
          <a:p>
            <a:endParaRPr/>
          </a:p>
        </p:txBody>
      </p:sp>
      <p:sp>
        <p:nvSpPr>
          <p:cNvPr id="225" name="PlaceHolder 3"/>
          <p:cNvSpPr>
            <a:spLocks noGrp="1"/>
          </p:cNvSpPr>
          <p:nvPr>
            <p:ph type="body"/>
          </p:nvPr>
        </p:nvSpPr>
        <p:spPr>
          <a:xfrm>
            <a:off x="6194160" y="272880"/>
            <a:ext cx="2494080" cy="2791800"/>
          </a:xfrm>
          <a:prstGeom prst="rect">
            <a:avLst/>
          </a:prstGeom>
        </p:spPr>
        <p:txBody>
          <a:bodyPr lIns="0" tIns="0" rIns="0" bIns="0"/>
          <a:lstStyle/>
          <a:p>
            <a:endParaRPr/>
          </a:p>
        </p:txBody>
      </p:sp>
      <p:sp>
        <p:nvSpPr>
          <p:cNvPr id="226" name="PlaceHolder 4"/>
          <p:cNvSpPr>
            <a:spLocks noGrp="1"/>
          </p:cNvSpPr>
          <p:nvPr>
            <p:ph type="body"/>
          </p:nvPr>
        </p:nvSpPr>
        <p:spPr>
          <a:xfrm>
            <a:off x="3575160" y="3330360"/>
            <a:ext cx="5111280" cy="2791800"/>
          </a:xfrm>
          <a:prstGeom prst="rect">
            <a:avLst/>
          </a:prstGeom>
        </p:spPr>
        <p:txBody>
          <a:bodyPr lIns="0" tIns="0" rIns="0" bIns="0"/>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5" name="PlaceHolder 2"/>
          <p:cNvSpPr>
            <a:spLocks noGrp="1"/>
          </p:cNvSpPr>
          <p:nvPr>
            <p:ph type="body"/>
          </p:nvPr>
        </p:nvSpPr>
        <p:spPr>
          <a:xfrm>
            <a:off x="3575160" y="272880"/>
            <a:ext cx="2494080" cy="2791800"/>
          </a:xfrm>
          <a:prstGeom prst="rect">
            <a:avLst/>
          </a:prstGeom>
        </p:spPr>
        <p:txBody>
          <a:bodyPr lIns="0" tIns="0" rIns="0" bIns="0"/>
          <a:lstStyle/>
          <a:p>
            <a:endParaRPr/>
          </a:p>
        </p:txBody>
      </p:sp>
      <p:sp>
        <p:nvSpPr>
          <p:cNvPr id="16" name="PlaceHolder 3"/>
          <p:cNvSpPr>
            <a:spLocks noGrp="1"/>
          </p:cNvSpPr>
          <p:nvPr>
            <p:ph type="body"/>
          </p:nvPr>
        </p:nvSpPr>
        <p:spPr>
          <a:xfrm>
            <a:off x="3575160" y="3330360"/>
            <a:ext cx="2494080" cy="2791800"/>
          </a:xfrm>
          <a:prstGeom prst="rect">
            <a:avLst/>
          </a:prstGeom>
        </p:spPr>
        <p:txBody>
          <a:bodyPr lIns="0" tIns="0" rIns="0" bIns="0"/>
          <a:lstStyle/>
          <a:p>
            <a:endParaRPr/>
          </a:p>
        </p:txBody>
      </p:sp>
      <p:sp>
        <p:nvSpPr>
          <p:cNvPr id="17" name="PlaceHolder 4"/>
          <p:cNvSpPr>
            <a:spLocks noGrp="1"/>
          </p:cNvSpPr>
          <p:nvPr>
            <p:ph type="body"/>
          </p:nvPr>
        </p:nvSpPr>
        <p:spPr>
          <a:xfrm>
            <a:off x="6194160" y="272880"/>
            <a:ext cx="2494080" cy="5852880"/>
          </a:xfrm>
          <a:prstGeom prst="rect">
            <a:avLst/>
          </a:prstGeom>
        </p:spPr>
        <p:txBody>
          <a:bodyPr lIns="0" tIns="0" rIns="0" bIns="0"/>
          <a:lstStyle/>
          <a:p>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27"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228" name="PlaceHolder 2"/>
          <p:cNvSpPr>
            <a:spLocks noGrp="1"/>
          </p:cNvSpPr>
          <p:nvPr>
            <p:ph type="body"/>
          </p:nvPr>
        </p:nvSpPr>
        <p:spPr>
          <a:xfrm>
            <a:off x="3575160" y="272880"/>
            <a:ext cx="5111280" cy="2791800"/>
          </a:xfrm>
          <a:prstGeom prst="rect">
            <a:avLst/>
          </a:prstGeom>
        </p:spPr>
        <p:txBody>
          <a:bodyPr lIns="0" tIns="0" rIns="0" bIns="0"/>
          <a:lstStyle/>
          <a:p>
            <a:endParaRPr/>
          </a:p>
        </p:txBody>
      </p:sp>
      <p:sp>
        <p:nvSpPr>
          <p:cNvPr id="229" name="PlaceHolder 3"/>
          <p:cNvSpPr>
            <a:spLocks noGrp="1"/>
          </p:cNvSpPr>
          <p:nvPr>
            <p:ph type="body"/>
          </p:nvPr>
        </p:nvSpPr>
        <p:spPr>
          <a:xfrm>
            <a:off x="3575160" y="3330360"/>
            <a:ext cx="5111280" cy="2791800"/>
          </a:xfrm>
          <a:prstGeom prst="rect">
            <a:avLst/>
          </a:prstGeom>
        </p:spPr>
        <p:txBody>
          <a:bodyPr lIns="0" tIns="0" rIns="0" bIns="0"/>
          <a:lstStyle/>
          <a:p>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30"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231" name="PlaceHolder 2"/>
          <p:cNvSpPr>
            <a:spLocks noGrp="1"/>
          </p:cNvSpPr>
          <p:nvPr>
            <p:ph type="body"/>
          </p:nvPr>
        </p:nvSpPr>
        <p:spPr>
          <a:xfrm>
            <a:off x="3575160" y="272880"/>
            <a:ext cx="2494080" cy="2791800"/>
          </a:xfrm>
          <a:prstGeom prst="rect">
            <a:avLst/>
          </a:prstGeom>
        </p:spPr>
        <p:txBody>
          <a:bodyPr lIns="0" tIns="0" rIns="0" bIns="0"/>
          <a:lstStyle/>
          <a:p>
            <a:endParaRPr/>
          </a:p>
        </p:txBody>
      </p:sp>
      <p:sp>
        <p:nvSpPr>
          <p:cNvPr id="232" name="PlaceHolder 3"/>
          <p:cNvSpPr>
            <a:spLocks noGrp="1"/>
          </p:cNvSpPr>
          <p:nvPr>
            <p:ph type="body"/>
          </p:nvPr>
        </p:nvSpPr>
        <p:spPr>
          <a:xfrm>
            <a:off x="6194160" y="272880"/>
            <a:ext cx="2494080" cy="2791800"/>
          </a:xfrm>
          <a:prstGeom prst="rect">
            <a:avLst/>
          </a:prstGeom>
        </p:spPr>
        <p:txBody>
          <a:bodyPr lIns="0" tIns="0" rIns="0" bIns="0"/>
          <a:lstStyle/>
          <a:p>
            <a:endParaRPr/>
          </a:p>
        </p:txBody>
      </p:sp>
      <p:sp>
        <p:nvSpPr>
          <p:cNvPr id="233" name="PlaceHolder 4"/>
          <p:cNvSpPr>
            <a:spLocks noGrp="1"/>
          </p:cNvSpPr>
          <p:nvPr>
            <p:ph type="body"/>
          </p:nvPr>
        </p:nvSpPr>
        <p:spPr>
          <a:xfrm>
            <a:off x="6194160" y="3330360"/>
            <a:ext cx="2494080" cy="2791800"/>
          </a:xfrm>
          <a:prstGeom prst="rect">
            <a:avLst/>
          </a:prstGeom>
        </p:spPr>
        <p:txBody>
          <a:bodyPr lIns="0" tIns="0" rIns="0" bIns="0"/>
          <a:lstStyle/>
          <a:p>
            <a:endParaRPr/>
          </a:p>
        </p:txBody>
      </p:sp>
      <p:sp>
        <p:nvSpPr>
          <p:cNvPr id="234" name="PlaceHolder 5"/>
          <p:cNvSpPr>
            <a:spLocks noGrp="1"/>
          </p:cNvSpPr>
          <p:nvPr>
            <p:ph type="body"/>
          </p:nvPr>
        </p:nvSpPr>
        <p:spPr>
          <a:xfrm>
            <a:off x="3575160" y="3330360"/>
            <a:ext cx="2494080" cy="2791800"/>
          </a:xfrm>
          <a:prstGeom prst="rect">
            <a:avLst/>
          </a:prstGeom>
        </p:spPr>
        <p:txBody>
          <a:bodyPr lIns="0" tIns="0" rIns="0" bIns="0"/>
          <a:lstStyle/>
          <a:p>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35"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236" name="PlaceHolder 2"/>
          <p:cNvSpPr>
            <a:spLocks noGrp="1"/>
          </p:cNvSpPr>
          <p:nvPr>
            <p:ph type="body"/>
          </p:nvPr>
        </p:nvSpPr>
        <p:spPr>
          <a:xfrm>
            <a:off x="3575160" y="272880"/>
            <a:ext cx="5111280" cy="5852880"/>
          </a:xfrm>
          <a:prstGeom prst="rect">
            <a:avLst/>
          </a:prstGeom>
        </p:spPr>
        <p:txBody>
          <a:bodyPr lIns="0" tIns="0" rIns="0" bIns="0"/>
          <a:lstStyle/>
          <a:p>
            <a:endParaRPr/>
          </a:p>
        </p:txBody>
      </p:sp>
      <p:sp>
        <p:nvSpPr>
          <p:cNvPr id="237" name="PlaceHolder 3"/>
          <p:cNvSpPr>
            <a:spLocks noGrp="1"/>
          </p:cNvSpPr>
          <p:nvPr>
            <p:ph type="body"/>
          </p:nvPr>
        </p:nvSpPr>
        <p:spPr>
          <a:xfrm>
            <a:off x="3575160" y="272880"/>
            <a:ext cx="5111280" cy="5852880"/>
          </a:xfrm>
          <a:prstGeom prst="rect">
            <a:avLst/>
          </a:prstGeom>
        </p:spPr>
        <p:txBody>
          <a:bodyPr lIns="0" tIns="0" rIns="0" bIns="0"/>
          <a:lstStyle/>
          <a:p>
            <a:endParaRPr/>
          </a:p>
        </p:txBody>
      </p:sp>
      <p:pic>
        <p:nvPicPr>
          <p:cNvPr id="238" name="Picture 237"/>
          <p:cNvPicPr/>
          <p:nvPr/>
        </p:nvPicPr>
        <p:blipFill>
          <a:blip r:embed="rId2"/>
          <a:stretch>
            <a:fillRect/>
          </a:stretch>
        </p:blipFill>
        <p:spPr>
          <a:xfrm>
            <a:off x="3575160" y="1160280"/>
            <a:ext cx="5111280" cy="4078080"/>
          </a:xfrm>
          <a:prstGeom prst="rect">
            <a:avLst/>
          </a:prstGeom>
          <a:ln>
            <a:noFill/>
          </a:ln>
        </p:spPr>
      </p:pic>
      <p:pic>
        <p:nvPicPr>
          <p:cNvPr id="239" name="Picture 238"/>
          <p:cNvPicPr/>
          <p:nvPr/>
        </p:nvPicPr>
        <p:blipFill>
          <a:blip r:embed="rId2"/>
          <a:stretch>
            <a:fillRect/>
          </a:stretch>
        </p:blipFill>
        <p:spPr>
          <a:xfrm>
            <a:off x="3575160" y="1160280"/>
            <a:ext cx="5111280" cy="4078080"/>
          </a:xfrm>
          <a:prstGeom prst="rect">
            <a:avLst/>
          </a:prstGeom>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19" name="PlaceHolder 2"/>
          <p:cNvSpPr>
            <a:spLocks noGrp="1"/>
          </p:cNvSpPr>
          <p:nvPr>
            <p:ph type="body"/>
          </p:nvPr>
        </p:nvSpPr>
        <p:spPr>
          <a:xfrm>
            <a:off x="3575160" y="272880"/>
            <a:ext cx="2494080" cy="5852880"/>
          </a:xfrm>
          <a:prstGeom prst="rect">
            <a:avLst/>
          </a:prstGeom>
        </p:spPr>
        <p:txBody>
          <a:bodyPr lIns="0" tIns="0" rIns="0" bIns="0"/>
          <a:lstStyle/>
          <a:p>
            <a:endParaRPr/>
          </a:p>
        </p:txBody>
      </p:sp>
      <p:sp>
        <p:nvSpPr>
          <p:cNvPr id="20" name="PlaceHolder 3"/>
          <p:cNvSpPr>
            <a:spLocks noGrp="1"/>
          </p:cNvSpPr>
          <p:nvPr>
            <p:ph type="body"/>
          </p:nvPr>
        </p:nvSpPr>
        <p:spPr>
          <a:xfrm>
            <a:off x="6194160" y="272880"/>
            <a:ext cx="2494080" cy="2791800"/>
          </a:xfrm>
          <a:prstGeom prst="rect">
            <a:avLst/>
          </a:prstGeom>
        </p:spPr>
        <p:txBody>
          <a:bodyPr lIns="0" tIns="0" rIns="0" bIns="0"/>
          <a:lstStyle/>
          <a:p>
            <a:endParaRPr/>
          </a:p>
        </p:txBody>
      </p:sp>
      <p:sp>
        <p:nvSpPr>
          <p:cNvPr id="21" name="PlaceHolder 4"/>
          <p:cNvSpPr>
            <a:spLocks noGrp="1"/>
          </p:cNvSpPr>
          <p:nvPr>
            <p:ph type="body"/>
          </p:nvPr>
        </p:nvSpPr>
        <p:spPr>
          <a:xfrm>
            <a:off x="6194160" y="3330360"/>
            <a:ext cx="2494080" cy="279180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2880"/>
            <a:ext cx="3007800" cy="1162080"/>
          </a:xfrm>
          <a:prstGeom prst="rect">
            <a:avLst/>
          </a:prstGeom>
        </p:spPr>
        <p:txBody>
          <a:bodyPr lIns="0" tIns="0" rIns="0" bIns="0" anchor="ctr"/>
          <a:lstStyle/>
          <a:p>
            <a:endParaRPr/>
          </a:p>
        </p:txBody>
      </p:sp>
      <p:sp>
        <p:nvSpPr>
          <p:cNvPr id="23" name="PlaceHolder 2"/>
          <p:cNvSpPr>
            <a:spLocks noGrp="1"/>
          </p:cNvSpPr>
          <p:nvPr>
            <p:ph type="body"/>
          </p:nvPr>
        </p:nvSpPr>
        <p:spPr>
          <a:xfrm>
            <a:off x="3575160" y="272880"/>
            <a:ext cx="2494080" cy="2791800"/>
          </a:xfrm>
          <a:prstGeom prst="rect">
            <a:avLst/>
          </a:prstGeom>
        </p:spPr>
        <p:txBody>
          <a:bodyPr lIns="0" tIns="0" rIns="0" bIns="0"/>
          <a:lstStyle/>
          <a:p>
            <a:endParaRPr/>
          </a:p>
        </p:txBody>
      </p:sp>
      <p:sp>
        <p:nvSpPr>
          <p:cNvPr id="24" name="PlaceHolder 3"/>
          <p:cNvSpPr>
            <a:spLocks noGrp="1"/>
          </p:cNvSpPr>
          <p:nvPr>
            <p:ph type="body"/>
          </p:nvPr>
        </p:nvSpPr>
        <p:spPr>
          <a:xfrm>
            <a:off x="6194160" y="272880"/>
            <a:ext cx="2494080" cy="2791800"/>
          </a:xfrm>
          <a:prstGeom prst="rect">
            <a:avLst/>
          </a:prstGeom>
        </p:spPr>
        <p:txBody>
          <a:bodyPr lIns="0" tIns="0" rIns="0" bIns="0"/>
          <a:lstStyle/>
          <a:p>
            <a:endParaRPr/>
          </a:p>
        </p:txBody>
      </p:sp>
      <p:sp>
        <p:nvSpPr>
          <p:cNvPr id="25" name="PlaceHolder 4"/>
          <p:cNvSpPr>
            <a:spLocks noGrp="1"/>
          </p:cNvSpPr>
          <p:nvPr>
            <p:ph type="body"/>
          </p:nvPr>
        </p:nvSpPr>
        <p:spPr>
          <a:xfrm>
            <a:off x="3575160" y="3330360"/>
            <a:ext cx="5111280" cy="279180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slideLayout" Target="../slideLayouts/slideLayout24.xml"/><Relationship Id="rId13"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5.xml"/><Relationship Id="rId12" Type="http://schemas.openxmlformats.org/officeDocument/2006/relationships/slideLayout" Target="../slideLayouts/slideLayout36.xml"/><Relationship Id="rId13" Type="http://schemas.openxmlformats.org/officeDocument/2006/relationships/theme" Target="../theme/theme3.xml"/><Relationship Id="rId14" Type="http://schemas.openxmlformats.org/officeDocument/2006/relationships/image" Target="../media/image2.jpeg"/><Relationship Id="rId1" Type="http://schemas.openxmlformats.org/officeDocument/2006/relationships/slideLayout" Target="../slideLayouts/slideLayout25.xml"/><Relationship Id="rId2" Type="http://schemas.openxmlformats.org/officeDocument/2006/relationships/slideLayout" Target="../slideLayouts/slideLayout26.xml"/><Relationship Id="rId3" Type="http://schemas.openxmlformats.org/officeDocument/2006/relationships/slideLayout" Target="../slideLayouts/slideLayout27.xml"/><Relationship Id="rId4" Type="http://schemas.openxmlformats.org/officeDocument/2006/relationships/slideLayout" Target="../slideLayouts/slideLayout28.xml"/><Relationship Id="rId5" Type="http://schemas.openxmlformats.org/officeDocument/2006/relationships/slideLayout" Target="../slideLayouts/slideLayout29.xml"/><Relationship Id="rId6" Type="http://schemas.openxmlformats.org/officeDocument/2006/relationships/slideLayout" Target="../slideLayouts/slideLayout30.xml"/><Relationship Id="rId7" Type="http://schemas.openxmlformats.org/officeDocument/2006/relationships/slideLayout" Target="../slideLayouts/slideLayout31.xml"/><Relationship Id="rId8" Type="http://schemas.openxmlformats.org/officeDocument/2006/relationships/slideLayout" Target="../slideLayouts/slideLayout32.xml"/><Relationship Id="rId9" Type="http://schemas.openxmlformats.org/officeDocument/2006/relationships/slideLayout" Target="../slideLayouts/slideLayout33.xml"/><Relationship Id="rId10"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7.xml"/><Relationship Id="rId12" Type="http://schemas.openxmlformats.org/officeDocument/2006/relationships/slideLayout" Target="../slideLayouts/slideLayout48.xml"/><Relationship Id="rId13" Type="http://schemas.openxmlformats.org/officeDocument/2006/relationships/theme" Target="../theme/theme4.xml"/><Relationship Id="rId1" Type="http://schemas.openxmlformats.org/officeDocument/2006/relationships/slideLayout" Target="../slideLayouts/slideLayout37.xml"/><Relationship Id="rId2" Type="http://schemas.openxmlformats.org/officeDocument/2006/relationships/slideLayout" Target="../slideLayouts/slideLayout38.xml"/><Relationship Id="rId3" Type="http://schemas.openxmlformats.org/officeDocument/2006/relationships/slideLayout" Target="../slideLayouts/slideLayout39.xml"/><Relationship Id="rId4" Type="http://schemas.openxmlformats.org/officeDocument/2006/relationships/slideLayout" Target="../slideLayouts/slideLayout40.xml"/><Relationship Id="rId5" Type="http://schemas.openxmlformats.org/officeDocument/2006/relationships/slideLayout" Target="../slideLayouts/slideLayout41.xml"/><Relationship Id="rId6" Type="http://schemas.openxmlformats.org/officeDocument/2006/relationships/slideLayout" Target="../slideLayouts/slideLayout42.xml"/><Relationship Id="rId7" Type="http://schemas.openxmlformats.org/officeDocument/2006/relationships/slideLayout" Target="../slideLayouts/slideLayout43.xml"/><Relationship Id="rId8" Type="http://schemas.openxmlformats.org/officeDocument/2006/relationships/slideLayout" Target="../slideLayouts/slideLayout44.xml"/><Relationship Id="rId9" Type="http://schemas.openxmlformats.org/officeDocument/2006/relationships/slideLayout" Target="../slideLayouts/slideLayout45.xml"/><Relationship Id="rId10" Type="http://schemas.openxmlformats.org/officeDocument/2006/relationships/slideLayout" Target="../slideLayouts/slideLayout46.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9.xml"/><Relationship Id="rId12" Type="http://schemas.openxmlformats.org/officeDocument/2006/relationships/slideLayout" Target="../slideLayouts/slideLayout60.xml"/><Relationship Id="rId13" Type="http://schemas.openxmlformats.org/officeDocument/2006/relationships/theme" Target="../theme/theme5.xml"/><Relationship Id="rId1" Type="http://schemas.openxmlformats.org/officeDocument/2006/relationships/slideLayout" Target="../slideLayouts/slideLayout49.xml"/><Relationship Id="rId2" Type="http://schemas.openxmlformats.org/officeDocument/2006/relationships/slideLayout" Target="../slideLayouts/slideLayout50.xml"/><Relationship Id="rId3" Type="http://schemas.openxmlformats.org/officeDocument/2006/relationships/slideLayout" Target="../slideLayouts/slideLayout51.xml"/><Relationship Id="rId4" Type="http://schemas.openxmlformats.org/officeDocument/2006/relationships/slideLayout" Target="../slideLayouts/slideLayout52.xml"/><Relationship Id="rId5" Type="http://schemas.openxmlformats.org/officeDocument/2006/relationships/slideLayout" Target="../slideLayouts/slideLayout53.xml"/><Relationship Id="rId6" Type="http://schemas.openxmlformats.org/officeDocument/2006/relationships/slideLayout" Target="../slideLayouts/slideLayout54.xml"/><Relationship Id="rId7" Type="http://schemas.openxmlformats.org/officeDocument/2006/relationships/slideLayout" Target="../slideLayouts/slideLayout55.xml"/><Relationship Id="rId8" Type="http://schemas.openxmlformats.org/officeDocument/2006/relationships/slideLayout" Target="../slideLayouts/slideLayout56.xml"/><Relationship Id="rId9" Type="http://schemas.openxmlformats.org/officeDocument/2006/relationships/slideLayout" Target="../slideLayouts/slideLayout57.xml"/><Relationship Id="rId10" Type="http://schemas.openxmlformats.org/officeDocument/2006/relationships/slideLayout" Target="../slideLayouts/slideLayout58.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71.xml"/><Relationship Id="rId12" Type="http://schemas.openxmlformats.org/officeDocument/2006/relationships/slideLayout" Target="../slideLayouts/slideLayout72.xml"/><Relationship Id="rId13" Type="http://schemas.openxmlformats.org/officeDocument/2006/relationships/theme" Target="../theme/theme6.xml"/><Relationship Id="rId1" Type="http://schemas.openxmlformats.org/officeDocument/2006/relationships/slideLayout" Target="../slideLayouts/slideLayout61.xml"/><Relationship Id="rId2" Type="http://schemas.openxmlformats.org/officeDocument/2006/relationships/slideLayout" Target="../slideLayouts/slideLayout62.xml"/><Relationship Id="rId3" Type="http://schemas.openxmlformats.org/officeDocument/2006/relationships/slideLayout" Target="../slideLayouts/slideLayout63.xml"/><Relationship Id="rId4" Type="http://schemas.openxmlformats.org/officeDocument/2006/relationships/slideLayout" Target="../slideLayouts/slideLayout64.xml"/><Relationship Id="rId5" Type="http://schemas.openxmlformats.org/officeDocument/2006/relationships/slideLayout" Target="../slideLayouts/slideLayout65.xml"/><Relationship Id="rId6" Type="http://schemas.openxmlformats.org/officeDocument/2006/relationships/slideLayout" Target="../slideLayouts/slideLayout66.xml"/><Relationship Id="rId7" Type="http://schemas.openxmlformats.org/officeDocument/2006/relationships/slideLayout" Target="../slideLayouts/slideLayout67.xml"/><Relationship Id="rId8" Type="http://schemas.openxmlformats.org/officeDocument/2006/relationships/slideLayout" Target="../slideLayouts/slideLayout68.xml"/><Relationship Id="rId9" Type="http://schemas.openxmlformats.org/officeDocument/2006/relationships/slideLayout" Target="../slideLayouts/slideLayout69.xml"/><Relationship Id="rId10" Type="http://schemas.openxmlformats.org/officeDocument/2006/relationships/slideLayout" Target="../slideLayouts/slideLayout7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2130480"/>
            <a:ext cx="7772040" cy="1469520"/>
          </a:xfrm>
          <a:prstGeom prst="rect">
            <a:avLst/>
          </a:prstGeom>
        </p:spPr>
        <p:txBody>
          <a:bodyPr anchor="ctr"/>
          <a:lstStyle/>
          <a:p>
            <a:pPr algn="ctr">
              <a:lnSpc>
                <a:spcPct val="100000"/>
              </a:lnSpc>
            </a:pPr>
            <a:r>
              <a:rPr lang="fr-FR" sz="4400">
                <a:solidFill>
                  <a:srgbClr val="000000"/>
                </a:solidFill>
                <a:latin typeface="Calibri"/>
              </a:rPr>
              <a:t>Click to edit the title text formatCliquez pour modifier le style du titre</a:t>
            </a:r>
            <a:endParaRPr/>
          </a:p>
        </p:txBody>
      </p:sp>
      <p:sp>
        <p:nvSpPr>
          <p:cNvPr id="6" name="PlaceHolder 2"/>
          <p:cNvSpPr>
            <a:spLocks noGrp="1"/>
          </p:cNvSpPr>
          <p:nvPr>
            <p:ph type="dt"/>
          </p:nvPr>
        </p:nvSpPr>
        <p:spPr>
          <a:xfrm>
            <a:off x="457200" y="6356520"/>
            <a:ext cx="2133360" cy="364680"/>
          </a:xfrm>
          <a:prstGeom prst="rect">
            <a:avLst/>
          </a:prstGeom>
        </p:spPr>
        <p:txBody>
          <a:bodyPr anchor="ctr"/>
          <a:lstStyle/>
          <a:p>
            <a:pPr>
              <a:lnSpc>
                <a:spcPct val="100000"/>
              </a:lnSpc>
            </a:pPr>
            <a:r>
              <a:rPr lang="en-US" sz="1200">
                <a:solidFill>
                  <a:srgbClr val="8B8B8B"/>
                </a:solidFill>
                <a:latin typeface="Calibri"/>
              </a:rPr>
              <a:t>3/30/17</a:t>
            </a:r>
            <a:endParaRPr/>
          </a:p>
        </p:txBody>
      </p:sp>
      <p:sp>
        <p:nvSpPr>
          <p:cNvPr id="2" name="PlaceHolder 3"/>
          <p:cNvSpPr>
            <a:spLocks noGrp="1"/>
          </p:cNvSpPr>
          <p:nvPr>
            <p:ph type="ftr"/>
          </p:nvPr>
        </p:nvSpPr>
        <p:spPr>
          <a:xfrm>
            <a:off x="3124080" y="6356520"/>
            <a:ext cx="2895120" cy="364680"/>
          </a:xfrm>
          <a:prstGeom prst="rect">
            <a:avLst/>
          </a:prstGeom>
        </p:spPr>
        <p:txBody>
          <a:bodyPr anchor="ctr"/>
          <a:lstStyle/>
          <a:p>
            <a:endParaRPr/>
          </a:p>
        </p:txBody>
      </p:sp>
      <p:sp>
        <p:nvSpPr>
          <p:cNvPr id="3" name="PlaceHolder 4"/>
          <p:cNvSpPr>
            <a:spLocks noGrp="1"/>
          </p:cNvSpPr>
          <p:nvPr>
            <p:ph type="sldNum"/>
          </p:nvPr>
        </p:nvSpPr>
        <p:spPr>
          <a:xfrm>
            <a:off x="6553080" y="6356520"/>
            <a:ext cx="2133360" cy="364680"/>
          </a:xfrm>
          <a:prstGeom prst="rect">
            <a:avLst/>
          </a:prstGeom>
        </p:spPr>
        <p:txBody>
          <a:bodyPr anchor="ctr"/>
          <a:lstStyle/>
          <a:p>
            <a:pPr algn="r">
              <a:lnSpc>
                <a:spcPct val="100000"/>
              </a:lnSpc>
            </a:pPr>
            <a:fld id="{AAADE342-F433-441A-8795-745DC9C32468}" type="slidenum">
              <a:rPr lang="en-US" sz="1200">
                <a:solidFill>
                  <a:srgbClr val="8B8B8B"/>
                </a:solidFill>
                <a:latin typeface="Calibri"/>
              </a:rPr>
              <a:t>‹#›</a:t>
            </a:fld>
            <a:endParaRPr/>
          </a:p>
        </p:txBody>
      </p:sp>
      <p:sp>
        <p:nvSpPr>
          <p:cNvPr id="4" name="PlaceHolder 5"/>
          <p:cNvSpPr>
            <a:spLocks noGrp="1"/>
          </p:cNvSpPr>
          <p:nvPr>
            <p:ph type="body"/>
          </p:nvPr>
        </p:nvSpPr>
        <p:spPr>
          <a:xfrm>
            <a:off x="457200" y="1604520"/>
            <a:ext cx="8229240" cy="3977280"/>
          </a:xfrm>
          <a:prstGeom prst="rect">
            <a:avLst/>
          </a:prstGeom>
        </p:spPr>
        <p:txBody>
          <a:bodyPr lIns="0" tIns="0" rIns="0" bIns="0"/>
          <a:lstStyle/>
          <a:p>
            <a:pPr>
              <a:buSzPct val="45000"/>
              <a:buFont typeface="StarSymbol"/>
              <a:buChar char=""/>
            </a:pPr>
            <a:r>
              <a:rPr lang="fr-FR" sz="3200">
                <a:latin typeface="Calibri"/>
              </a:rPr>
              <a:t>Click to edit the outline text format</a:t>
            </a:r>
            <a:endParaRPr/>
          </a:p>
          <a:p>
            <a:pPr lvl="1">
              <a:buSzPct val="75000"/>
              <a:buFont typeface="StarSymbol"/>
              <a:buChar char=""/>
            </a:pPr>
            <a:r>
              <a:rPr lang="fr-FR" sz="2400">
                <a:latin typeface="Calibri"/>
              </a:rPr>
              <a:t>Second Outline Level</a:t>
            </a:r>
            <a:endParaRPr/>
          </a:p>
          <a:p>
            <a:pPr lvl="2">
              <a:buSzPct val="45000"/>
              <a:buFont typeface="StarSymbol"/>
              <a:buChar char=""/>
            </a:pPr>
            <a:r>
              <a:rPr lang="fr-FR" sz="2000">
                <a:latin typeface="Calibri"/>
              </a:rPr>
              <a:t>Third Outline Level</a:t>
            </a:r>
            <a:endParaRPr/>
          </a:p>
          <a:p>
            <a:pPr lvl="3">
              <a:buSzPct val="75000"/>
              <a:buFont typeface="StarSymbol"/>
              <a:buChar char=""/>
            </a:pPr>
            <a:r>
              <a:rPr lang="fr-FR" sz="2000">
                <a:latin typeface="Calibri"/>
              </a:rPr>
              <a:t>Fourth Outline Level</a:t>
            </a:r>
            <a:endParaRPr/>
          </a:p>
          <a:p>
            <a:pPr lvl="4">
              <a:buSzPct val="45000"/>
              <a:buFont typeface="StarSymbol"/>
              <a:buChar char=""/>
            </a:pPr>
            <a:r>
              <a:rPr lang="fr-FR" sz="2000">
                <a:latin typeface="Calibri"/>
              </a:rPr>
              <a:t>Fifth Outline Level</a:t>
            </a:r>
            <a:endParaRPr/>
          </a:p>
          <a:p>
            <a:pPr lvl="5">
              <a:buSzPct val="45000"/>
              <a:buFont typeface="StarSymbol"/>
              <a:buChar char=""/>
            </a:pPr>
            <a:r>
              <a:rPr lang="fr-FR" sz="2000">
                <a:latin typeface="Calibri"/>
              </a:rPr>
              <a:t>Sixth Outline Level</a:t>
            </a:r>
            <a:endParaRPr/>
          </a:p>
          <a:p>
            <a:pPr lvl="6">
              <a:buSzPct val="45000"/>
              <a:buFont typeface="StarSymbol"/>
              <a:buChar char=""/>
            </a:pPr>
            <a:r>
              <a:rPr lang="fr-FR" sz="2000">
                <a:latin typeface="Calibri"/>
              </a:rPr>
              <a:t>Seventh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4680"/>
            <a:ext cx="8229240" cy="1142640"/>
          </a:xfrm>
          <a:prstGeom prst="rect">
            <a:avLst/>
          </a:prstGeom>
        </p:spPr>
        <p:txBody>
          <a:bodyPr anchor="ctr"/>
          <a:lstStyle/>
          <a:p>
            <a:pPr algn="ctr">
              <a:lnSpc>
                <a:spcPct val="100000"/>
              </a:lnSpc>
            </a:pPr>
            <a:r>
              <a:rPr lang="fr-FR" sz="4400">
                <a:solidFill>
                  <a:srgbClr val="000000"/>
                </a:solidFill>
                <a:latin typeface="Calibri"/>
              </a:rPr>
              <a:t>Click to edit the title text formatCliquez pour modifier le style du titre</a:t>
            </a:r>
            <a:endParaRPr/>
          </a:p>
        </p:txBody>
      </p:sp>
      <p:sp>
        <p:nvSpPr>
          <p:cNvPr id="40" name="PlaceHolder 2"/>
          <p:cNvSpPr>
            <a:spLocks noGrp="1"/>
          </p:cNvSpPr>
          <p:nvPr>
            <p:ph type="body"/>
          </p:nvPr>
        </p:nvSpPr>
        <p:spPr>
          <a:xfrm>
            <a:off x="457200" y="1600200"/>
            <a:ext cx="8229240" cy="4525560"/>
          </a:xfrm>
          <a:prstGeom prst="rect">
            <a:avLst/>
          </a:prstGeom>
        </p:spPr>
        <p:txBody>
          <a:bodyPr/>
          <a:lstStyle/>
          <a:p>
            <a:pPr>
              <a:buSzPct val="45000"/>
              <a:buFont typeface="StarSymbol"/>
              <a:buChar char=""/>
            </a:pPr>
            <a:r>
              <a:rPr lang="fr-FR" sz="3200">
                <a:solidFill>
                  <a:srgbClr val="000000"/>
                </a:solidFill>
                <a:latin typeface="Calibri"/>
              </a:rPr>
              <a:t>Click to edit the outline text format</a:t>
            </a:r>
            <a:endParaRPr/>
          </a:p>
          <a:p>
            <a:pPr lvl="1">
              <a:buSzPct val="75000"/>
              <a:buFont typeface="StarSymbol"/>
              <a:buChar char=""/>
            </a:pPr>
            <a:r>
              <a:rPr lang="fr-FR" sz="3200">
                <a:solidFill>
                  <a:srgbClr val="000000"/>
                </a:solidFill>
                <a:latin typeface="Calibri"/>
              </a:rPr>
              <a:t>Second Outline Level</a:t>
            </a:r>
            <a:endParaRPr/>
          </a:p>
          <a:p>
            <a:pPr lvl="2">
              <a:buSzPct val="45000"/>
              <a:buFont typeface="StarSymbol"/>
              <a:buChar char=""/>
            </a:pPr>
            <a:r>
              <a:rPr lang="fr-FR" sz="3200">
                <a:solidFill>
                  <a:srgbClr val="000000"/>
                </a:solidFill>
                <a:latin typeface="Calibri"/>
              </a:rPr>
              <a:t>Third Outline Level</a:t>
            </a:r>
            <a:endParaRPr/>
          </a:p>
          <a:p>
            <a:pPr lvl="3">
              <a:buSzPct val="75000"/>
              <a:buFont typeface="StarSymbol"/>
              <a:buChar char=""/>
            </a:pPr>
            <a:r>
              <a:rPr lang="fr-FR" sz="3200">
                <a:solidFill>
                  <a:srgbClr val="000000"/>
                </a:solidFill>
                <a:latin typeface="Calibri"/>
              </a:rPr>
              <a:t>Fourth Outline Level</a:t>
            </a:r>
            <a:endParaRPr/>
          </a:p>
          <a:p>
            <a:pPr lvl="4">
              <a:buSzPct val="45000"/>
              <a:buFont typeface="StarSymbol"/>
              <a:buChar char=""/>
            </a:pPr>
            <a:r>
              <a:rPr lang="fr-FR" sz="3200">
                <a:solidFill>
                  <a:srgbClr val="000000"/>
                </a:solidFill>
                <a:latin typeface="Calibri"/>
              </a:rPr>
              <a:t>Fifth Outline Level</a:t>
            </a:r>
            <a:endParaRPr/>
          </a:p>
          <a:p>
            <a:pPr lvl="5">
              <a:buSzPct val="45000"/>
              <a:buFont typeface="StarSymbol"/>
              <a:buChar char=""/>
            </a:pPr>
            <a:r>
              <a:rPr lang="fr-FR" sz="3200">
                <a:solidFill>
                  <a:srgbClr val="000000"/>
                </a:solidFill>
                <a:latin typeface="Calibri"/>
              </a:rPr>
              <a:t>Sixth Outline Level</a:t>
            </a:r>
            <a:endParaRPr/>
          </a:p>
          <a:p>
            <a:pPr>
              <a:lnSpc>
                <a:spcPct val="100000"/>
              </a:lnSpc>
              <a:buFont typeface="Arial"/>
              <a:buChar char="•"/>
            </a:pPr>
            <a:r>
              <a:rPr lang="fr-FR" sz="3200">
                <a:solidFill>
                  <a:srgbClr val="000000"/>
                </a:solidFill>
                <a:latin typeface="Calibri"/>
              </a:rPr>
              <a:t>Seventh Outline LevelCliquez pour modifier les styles du texte du masque</a:t>
            </a:r>
            <a:endParaRPr/>
          </a:p>
          <a:p>
            <a:pPr lvl="1">
              <a:lnSpc>
                <a:spcPct val="100000"/>
              </a:lnSpc>
              <a:buFont typeface="Courier New"/>
              <a:buChar char="o"/>
            </a:pPr>
            <a:r>
              <a:rPr lang="fr-FR" sz="2800">
                <a:solidFill>
                  <a:srgbClr val="000000"/>
                </a:solidFill>
                <a:latin typeface="Calibri"/>
              </a:rPr>
              <a:t>Deuxième niveau</a:t>
            </a:r>
            <a:endParaRPr/>
          </a:p>
          <a:p>
            <a:pPr lvl="2">
              <a:lnSpc>
                <a:spcPct val="100000"/>
              </a:lnSpc>
              <a:buFont typeface="Wingdings" charset="2"/>
              <a:buChar char=""/>
            </a:pPr>
            <a:r>
              <a:rPr lang="fr-FR" sz="2400">
                <a:solidFill>
                  <a:srgbClr val="000000"/>
                </a:solidFill>
                <a:latin typeface="Calibri"/>
              </a:rPr>
              <a:t>Troisième niveau</a:t>
            </a:r>
            <a:endParaRPr/>
          </a:p>
          <a:p>
            <a:pPr lvl="3">
              <a:lnSpc>
                <a:spcPct val="100000"/>
              </a:lnSpc>
              <a:buFont typeface="Arial"/>
              <a:buChar char="–"/>
            </a:pPr>
            <a:r>
              <a:rPr lang="fr-FR" sz="2000">
                <a:solidFill>
                  <a:srgbClr val="000000"/>
                </a:solidFill>
                <a:latin typeface="Calibri"/>
              </a:rPr>
              <a:t>Quatrième niveau</a:t>
            </a:r>
            <a:endParaRPr/>
          </a:p>
          <a:p>
            <a:pPr lvl="4">
              <a:lnSpc>
                <a:spcPct val="100000"/>
              </a:lnSpc>
              <a:buFont typeface="Arial"/>
              <a:buChar char="»"/>
            </a:pPr>
            <a:r>
              <a:rPr lang="fr-FR" sz="2000">
                <a:solidFill>
                  <a:srgbClr val="000000"/>
                </a:solidFill>
                <a:latin typeface="Calibri"/>
              </a:rPr>
              <a:t>Cinquième niveau</a:t>
            </a:r>
            <a:endParaRPr/>
          </a:p>
        </p:txBody>
      </p:sp>
      <p:sp>
        <p:nvSpPr>
          <p:cNvPr id="41" name="PlaceHolder 3"/>
          <p:cNvSpPr>
            <a:spLocks noGrp="1"/>
          </p:cNvSpPr>
          <p:nvPr>
            <p:ph type="dt"/>
          </p:nvPr>
        </p:nvSpPr>
        <p:spPr>
          <a:xfrm>
            <a:off x="457200" y="6356520"/>
            <a:ext cx="2133360" cy="364680"/>
          </a:xfrm>
          <a:prstGeom prst="rect">
            <a:avLst/>
          </a:prstGeom>
        </p:spPr>
        <p:txBody>
          <a:bodyPr anchor="ctr"/>
          <a:lstStyle/>
          <a:p>
            <a:pPr>
              <a:lnSpc>
                <a:spcPct val="100000"/>
              </a:lnSpc>
            </a:pPr>
            <a:r>
              <a:rPr lang="en-US" sz="1200">
                <a:solidFill>
                  <a:srgbClr val="8B8B8B"/>
                </a:solidFill>
                <a:latin typeface="Calibri"/>
              </a:rPr>
              <a:t>3/30/17</a:t>
            </a:r>
            <a:endParaRPr/>
          </a:p>
        </p:txBody>
      </p:sp>
      <p:sp>
        <p:nvSpPr>
          <p:cNvPr id="42" name="PlaceHolder 4"/>
          <p:cNvSpPr>
            <a:spLocks noGrp="1"/>
          </p:cNvSpPr>
          <p:nvPr>
            <p:ph type="ftr"/>
          </p:nvPr>
        </p:nvSpPr>
        <p:spPr>
          <a:xfrm>
            <a:off x="3124080" y="6356520"/>
            <a:ext cx="2895120" cy="364680"/>
          </a:xfrm>
          <a:prstGeom prst="rect">
            <a:avLst/>
          </a:prstGeom>
        </p:spPr>
        <p:txBody>
          <a:bodyPr anchor="ctr"/>
          <a:lstStyle/>
          <a:p>
            <a:endParaRPr/>
          </a:p>
        </p:txBody>
      </p:sp>
      <p:sp>
        <p:nvSpPr>
          <p:cNvPr id="43" name="PlaceHolder 5"/>
          <p:cNvSpPr>
            <a:spLocks noGrp="1"/>
          </p:cNvSpPr>
          <p:nvPr>
            <p:ph type="sldNum"/>
          </p:nvPr>
        </p:nvSpPr>
        <p:spPr>
          <a:xfrm>
            <a:off x="6553080" y="6356520"/>
            <a:ext cx="2133360" cy="364680"/>
          </a:xfrm>
          <a:prstGeom prst="rect">
            <a:avLst/>
          </a:prstGeom>
        </p:spPr>
        <p:txBody>
          <a:bodyPr anchor="ctr"/>
          <a:lstStyle/>
          <a:p>
            <a:pPr algn="r">
              <a:lnSpc>
                <a:spcPct val="100000"/>
              </a:lnSpc>
            </a:pPr>
            <a:fld id="{05941D24-E29A-4893-9370-2ADC9322D031}" type="slidenum">
              <a:rPr lang="en-US" sz="1200">
                <a:solidFill>
                  <a:srgbClr val="8B8B8B"/>
                </a:solidFill>
                <a:latin typeface="Calibri"/>
              </a:rPr>
              <a:t>‹#›</a:t>
            </a:fld>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 name="PlaceHolder 1"/>
          <p:cNvSpPr>
            <a:spLocks noGrp="1"/>
          </p:cNvSpPr>
          <p:nvPr>
            <p:ph type="title"/>
          </p:nvPr>
        </p:nvSpPr>
        <p:spPr>
          <a:xfrm>
            <a:off x="722160" y="4406760"/>
            <a:ext cx="7772040" cy="1361880"/>
          </a:xfrm>
          <a:prstGeom prst="rect">
            <a:avLst/>
          </a:prstGeom>
        </p:spPr>
        <p:txBody>
          <a:bodyPr/>
          <a:lstStyle/>
          <a:p>
            <a:pPr>
              <a:lnSpc>
                <a:spcPct val="100000"/>
              </a:lnSpc>
            </a:pPr>
            <a:r>
              <a:rPr lang="fr-FR" sz="4000" b="1">
                <a:solidFill>
                  <a:srgbClr val="000000"/>
                </a:solidFill>
                <a:latin typeface="Calibri"/>
              </a:rPr>
              <a:t>Click to edit the title text formatCliquez pour modifier le style du titre</a:t>
            </a:r>
            <a:endParaRPr/>
          </a:p>
        </p:txBody>
      </p:sp>
      <p:sp>
        <p:nvSpPr>
          <p:cNvPr id="79" name="PlaceHolder 2"/>
          <p:cNvSpPr>
            <a:spLocks noGrp="1"/>
          </p:cNvSpPr>
          <p:nvPr>
            <p:ph type="body"/>
          </p:nvPr>
        </p:nvSpPr>
        <p:spPr>
          <a:xfrm>
            <a:off x="722160" y="2906640"/>
            <a:ext cx="7772040" cy="1499760"/>
          </a:xfrm>
          <a:prstGeom prst="rect">
            <a:avLst/>
          </a:prstGeom>
        </p:spPr>
        <p:txBody>
          <a:bodyPr anchor="b"/>
          <a:lstStyle/>
          <a:p>
            <a:pPr>
              <a:buSzPct val="45000"/>
              <a:buFont typeface="StarSymbol"/>
              <a:buChar char=""/>
            </a:pPr>
            <a:r>
              <a:rPr lang="fr-FR" sz="2000">
                <a:solidFill>
                  <a:srgbClr val="8B8B8B"/>
                </a:solidFill>
                <a:latin typeface="Calibri"/>
              </a:rPr>
              <a:t>Click to edit the outline text format</a:t>
            </a:r>
            <a:endParaRPr/>
          </a:p>
          <a:p>
            <a:pPr lvl="1">
              <a:buSzPct val="75000"/>
              <a:buFont typeface="StarSymbol"/>
              <a:buChar char=""/>
            </a:pPr>
            <a:r>
              <a:rPr lang="fr-FR" sz="2000">
                <a:solidFill>
                  <a:srgbClr val="8B8B8B"/>
                </a:solidFill>
                <a:latin typeface="Calibri"/>
              </a:rPr>
              <a:t>Second Outline Level</a:t>
            </a:r>
            <a:endParaRPr/>
          </a:p>
          <a:p>
            <a:pPr lvl="2">
              <a:buSzPct val="45000"/>
              <a:buFont typeface="StarSymbol"/>
              <a:buChar char=""/>
            </a:pPr>
            <a:r>
              <a:rPr lang="fr-FR" sz="2000">
                <a:solidFill>
                  <a:srgbClr val="8B8B8B"/>
                </a:solidFill>
                <a:latin typeface="Calibri"/>
              </a:rPr>
              <a:t>Third Outline Level</a:t>
            </a:r>
            <a:endParaRPr/>
          </a:p>
          <a:p>
            <a:pPr lvl="3">
              <a:buSzPct val="75000"/>
              <a:buFont typeface="StarSymbol"/>
              <a:buChar char=""/>
            </a:pPr>
            <a:r>
              <a:rPr lang="fr-FR" sz="2000">
                <a:solidFill>
                  <a:srgbClr val="8B8B8B"/>
                </a:solidFill>
                <a:latin typeface="Calibri"/>
              </a:rPr>
              <a:t>Fourth Outline Level</a:t>
            </a:r>
            <a:endParaRPr/>
          </a:p>
          <a:p>
            <a:pPr lvl="4">
              <a:buSzPct val="45000"/>
              <a:buFont typeface="StarSymbol"/>
              <a:buChar char=""/>
            </a:pPr>
            <a:r>
              <a:rPr lang="fr-FR" sz="2000">
                <a:solidFill>
                  <a:srgbClr val="8B8B8B"/>
                </a:solidFill>
                <a:latin typeface="Calibri"/>
              </a:rPr>
              <a:t>Fifth Outline Level</a:t>
            </a:r>
            <a:endParaRPr/>
          </a:p>
          <a:p>
            <a:pPr lvl="5">
              <a:buSzPct val="45000"/>
              <a:buFont typeface="StarSymbol"/>
              <a:buChar char=""/>
            </a:pPr>
            <a:r>
              <a:rPr lang="fr-FR" sz="2000">
                <a:solidFill>
                  <a:srgbClr val="8B8B8B"/>
                </a:solidFill>
                <a:latin typeface="Calibri"/>
              </a:rPr>
              <a:t>Sixth Outline Level</a:t>
            </a:r>
            <a:endParaRPr/>
          </a:p>
          <a:p>
            <a:pPr>
              <a:lnSpc>
                <a:spcPct val="100000"/>
              </a:lnSpc>
            </a:pPr>
            <a:r>
              <a:rPr lang="fr-FR" sz="2000">
                <a:solidFill>
                  <a:srgbClr val="8B8B8B"/>
                </a:solidFill>
                <a:latin typeface="Calibri"/>
              </a:rPr>
              <a:t>Seventh Outline LevelCliquez pour modifier les styles du texte du masque</a:t>
            </a:r>
            <a:endParaRPr/>
          </a:p>
        </p:txBody>
      </p:sp>
      <p:sp>
        <p:nvSpPr>
          <p:cNvPr id="80" name="PlaceHolder 3"/>
          <p:cNvSpPr>
            <a:spLocks noGrp="1"/>
          </p:cNvSpPr>
          <p:nvPr>
            <p:ph type="dt"/>
          </p:nvPr>
        </p:nvSpPr>
        <p:spPr>
          <a:xfrm>
            <a:off x="457200" y="6356520"/>
            <a:ext cx="2133360" cy="364680"/>
          </a:xfrm>
          <a:prstGeom prst="rect">
            <a:avLst/>
          </a:prstGeom>
        </p:spPr>
        <p:txBody>
          <a:bodyPr anchor="ctr"/>
          <a:lstStyle/>
          <a:p>
            <a:pPr>
              <a:lnSpc>
                <a:spcPct val="100000"/>
              </a:lnSpc>
            </a:pPr>
            <a:r>
              <a:rPr lang="en-US" sz="1200">
                <a:solidFill>
                  <a:srgbClr val="8B8B8B"/>
                </a:solidFill>
                <a:latin typeface="Calibri"/>
              </a:rPr>
              <a:t>3/30/17</a:t>
            </a:r>
            <a:endParaRPr/>
          </a:p>
        </p:txBody>
      </p:sp>
      <p:sp>
        <p:nvSpPr>
          <p:cNvPr id="81" name="PlaceHolder 4"/>
          <p:cNvSpPr>
            <a:spLocks noGrp="1"/>
          </p:cNvSpPr>
          <p:nvPr>
            <p:ph type="ftr"/>
          </p:nvPr>
        </p:nvSpPr>
        <p:spPr>
          <a:xfrm>
            <a:off x="3124080" y="6356520"/>
            <a:ext cx="2895120" cy="364680"/>
          </a:xfrm>
          <a:prstGeom prst="rect">
            <a:avLst/>
          </a:prstGeom>
        </p:spPr>
        <p:txBody>
          <a:bodyPr anchor="ctr"/>
          <a:lstStyle/>
          <a:p>
            <a:endParaRPr/>
          </a:p>
        </p:txBody>
      </p:sp>
      <p:sp>
        <p:nvSpPr>
          <p:cNvPr id="82" name="PlaceHolder 5"/>
          <p:cNvSpPr>
            <a:spLocks noGrp="1"/>
          </p:cNvSpPr>
          <p:nvPr>
            <p:ph type="sldNum"/>
          </p:nvPr>
        </p:nvSpPr>
        <p:spPr>
          <a:xfrm>
            <a:off x="6553080" y="6356520"/>
            <a:ext cx="2133360" cy="364680"/>
          </a:xfrm>
          <a:prstGeom prst="rect">
            <a:avLst/>
          </a:prstGeom>
        </p:spPr>
        <p:txBody>
          <a:bodyPr anchor="ctr"/>
          <a:lstStyle/>
          <a:p>
            <a:pPr algn="r">
              <a:lnSpc>
                <a:spcPct val="100000"/>
              </a:lnSpc>
            </a:pPr>
            <a:fld id="{63E0A43C-E310-489C-BBBF-6128427B1525}" type="slidenum">
              <a:rPr lang="en-US" sz="1200">
                <a:solidFill>
                  <a:srgbClr val="8B8B8B"/>
                </a:solidFill>
                <a:latin typeface="Calibri"/>
              </a:rPr>
              <a:t>‹#›</a:t>
            </a:fld>
            <a:endParaRPr/>
          </a:p>
        </p:txBody>
      </p:sp>
      <p:pic>
        <p:nvPicPr>
          <p:cNvPr id="83" name="Picture 2"/>
          <p:cNvPicPr/>
          <p:nvPr/>
        </p:nvPicPr>
        <p:blipFill>
          <a:blip r:embed="rId14"/>
          <a:stretch>
            <a:fillRect/>
          </a:stretch>
        </p:blipFill>
        <p:spPr>
          <a:xfrm>
            <a:off x="5292000" y="188640"/>
            <a:ext cx="3685320" cy="547920"/>
          </a:xfrm>
          <a:prstGeom prst="rect">
            <a:avLst/>
          </a:prstGeom>
          <a:ln w="9360">
            <a:noFill/>
          </a:ln>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274680"/>
            <a:ext cx="8229240" cy="1142640"/>
          </a:xfrm>
          <a:prstGeom prst="rect">
            <a:avLst/>
          </a:prstGeom>
        </p:spPr>
        <p:txBody>
          <a:bodyPr anchor="ctr"/>
          <a:lstStyle/>
          <a:p>
            <a:pPr algn="ctr">
              <a:lnSpc>
                <a:spcPct val="100000"/>
              </a:lnSpc>
            </a:pPr>
            <a:r>
              <a:rPr lang="fr-FR" sz="4400">
                <a:solidFill>
                  <a:srgbClr val="000000"/>
                </a:solidFill>
                <a:latin typeface="Calibri"/>
              </a:rPr>
              <a:t>Click to edit the title text formatCliquez pour modifier le style du titre</a:t>
            </a:r>
            <a:endParaRPr/>
          </a:p>
        </p:txBody>
      </p:sp>
      <p:sp>
        <p:nvSpPr>
          <p:cNvPr id="119" name="PlaceHolder 2"/>
          <p:cNvSpPr>
            <a:spLocks noGrp="1"/>
          </p:cNvSpPr>
          <p:nvPr>
            <p:ph type="body"/>
          </p:nvPr>
        </p:nvSpPr>
        <p:spPr>
          <a:xfrm>
            <a:off x="457200" y="1600200"/>
            <a:ext cx="4038120" cy="4525560"/>
          </a:xfrm>
          <a:prstGeom prst="rect">
            <a:avLst/>
          </a:prstGeom>
        </p:spPr>
        <p:txBody>
          <a:bodyPr/>
          <a:lstStyle/>
          <a:p>
            <a:pPr>
              <a:buSzPct val="45000"/>
              <a:buFont typeface="StarSymbol"/>
              <a:buChar char=""/>
            </a:pPr>
            <a:r>
              <a:rPr lang="fr-FR" sz="2800">
                <a:solidFill>
                  <a:srgbClr val="000000"/>
                </a:solidFill>
                <a:latin typeface="Calibri"/>
              </a:rPr>
              <a:t>Click to edit the outline text format</a:t>
            </a:r>
            <a:endParaRPr/>
          </a:p>
          <a:p>
            <a:pPr lvl="1">
              <a:buSzPct val="75000"/>
              <a:buFont typeface="StarSymbol"/>
              <a:buChar char=""/>
            </a:pPr>
            <a:r>
              <a:rPr lang="fr-FR" sz="2800">
                <a:solidFill>
                  <a:srgbClr val="000000"/>
                </a:solidFill>
                <a:latin typeface="Calibri"/>
              </a:rPr>
              <a:t>Second Outline Level</a:t>
            </a:r>
            <a:endParaRPr/>
          </a:p>
          <a:p>
            <a:pPr lvl="2">
              <a:buSzPct val="45000"/>
              <a:buFont typeface="StarSymbol"/>
              <a:buChar char=""/>
            </a:pPr>
            <a:r>
              <a:rPr lang="fr-FR" sz="2800">
                <a:solidFill>
                  <a:srgbClr val="000000"/>
                </a:solidFill>
                <a:latin typeface="Calibri"/>
              </a:rPr>
              <a:t>Third Outline Level</a:t>
            </a:r>
            <a:endParaRPr/>
          </a:p>
          <a:p>
            <a:pPr lvl="3">
              <a:buSzPct val="75000"/>
              <a:buFont typeface="StarSymbol"/>
              <a:buChar char=""/>
            </a:pPr>
            <a:r>
              <a:rPr lang="fr-FR" sz="2800">
                <a:solidFill>
                  <a:srgbClr val="000000"/>
                </a:solidFill>
                <a:latin typeface="Calibri"/>
              </a:rPr>
              <a:t>Fourth Outline Level</a:t>
            </a:r>
            <a:endParaRPr/>
          </a:p>
          <a:p>
            <a:pPr lvl="4">
              <a:buSzPct val="45000"/>
              <a:buFont typeface="StarSymbol"/>
              <a:buChar char=""/>
            </a:pPr>
            <a:r>
              <a:rPr lang="fr-FR" sz="2800">
                <a:solidFill>
                  <a:srgbClr val="000000"/>
                </a:solidFill>
                <a:latin typeface="Calibri"/>
              </a:rPr>
              <a:t>Fifth Outline Level</a:t>
            </a:r>
            <a:endParaRPr/>
          </a:p>
          <a:p>
            <a:pPr lvl="5">
              <a:buSzPct val="45000"/>
              <a:buFont typeface="StarSymbol"/>
              <a:buChar char=""/>
            </a:pPr>
            <a:r>
              <a:rPr lang="fr-FR" sz="2800">
                <a:solidFill>
                  <a:srgbClr val="000000"/>
                </a:solidFill>
                <a:latin typeface="Calibri"/>
              </a:rPr>
              <a:t>Sixth Outline Level</a:t>
            </a:r>
            <a:endParaRPr/>
          </a:p>
          <a:p>
            <a:pPr>
              <a:lnSpc>
                <a:spcPct val="100000"/>
              </a:lnSpc>
              <a:buFont typeface="Arial"/>
              <a:buChar char="•"/>
            </a:pPr>
            <a:r>
              <a:rPr lang="fr-FR" sz="2800">
                <a:solidFill>
                  <a:srgbClr val="000000"/>
                </a:solidFill>
                <a:latin typeface="Calibri"/>
              </a:rPr>
              <a:t>Seventh Outline LevelCliquez pour modifier les styles du texte du masque</a:t>
            </a:r>
            <a:endParaRPr/>
          </a:p>
          <a:p>
            <a:pPr lvl="1">
              <a:lnSpc>
                <a:spcPct val="100000"/>
              </a:lnSpc>
              <a:buFont typeface="Courier New"/>
              <a:buChar char="o"/>
            </a:pPr>
            <a:r>
              <a:rPr lang="fr-FR" sz="2400">
                <a:solidFill>
                  <a:srgbClr val="000000"/>
                </a:solidFill>
                <a:latin typeface="Calibri"/>
              </a:rPr>
              <a:t>Deuxième niveau</a:t>
            </a:r>
            <a:endParaRPr/>
          </a:p>
          <a:p>
            <a:pPr lvl="2">
              <a:lnSpc>
                <a:spcPct val="100000"/>
              </a:lnSpc>
              <a:buFont typeface="Wingdings" charset="2"/>
              <a:buChar char=""/>
            </a:pPr>
            <a:r>
              <a:rPr lang="fr-FR" sz="2000">
                <a:solidFill>
                  <a:srgbClr val="000000"/>
                </a:solidFill>
                <a:latin typeface="Calibri"/>
              </a:rPr>
              <a:t>Troisième niveau</a:t>
            </a:r>
            <a:endParaRPr/>
          </a:p>
          <a:p>
            <a:pPr lvl="3">
              <a:lnSpc>
                <a:spcPct val="100000"/>
              </a:lnSpc>
              <a:buFont typeface="Arial"/>
              <a:buChar char="–"/>
            </a:pPr>
            <a:r>
              <a:rPr lang="fr-FR">
                <a:solidFill>
                  <a:srgbClr val="000000"/>
                </a:solidFill>
                <a:latin typeface="Calibri"/>
              </a:rPr>
              <a:t>Quatrième niveau</a:t>
            </a:r>
            <a:endParaRPr/>
          </a:p>
          <a:p>
            <a:pPr lvl="4">
              <a:lnSpc>
                <a:spcPct val="100000"/>
              </a:lnSpc>
              <a:buFont typeface="Arial"/>
              <a:buChar char="»"/>
            </a:pPr>
            <a:r>
              <a:rPr lang="fr-FR">
                <a:solidFill>
                  <a:srgbClr val="000000"/>
                </a:solidFill>
                <a:latin typeface="Calibri"/>
              </a:rPr>
              <a:t>Cinquième niveau</a:t>
            </a:r>
            <a:endParaRPr/>
          </a:p>
        </p:txBody>
      </p:sp>
      <p:sp>
        <p:nvSpPr>
          <p:cNvPr id="120" name="PlaceHolder 3"/>
          <p:cNvSpPr>
            <a:spLocks noGrp="1"/>
          </p:cNvSpPr>
          <p:nvPr>
            <p:ph type="body"/>
          </p:nvPr>
        </p:nvSpPr>
        <p:spPr>
          <a:xfrm>
            <a:off x="4648320" y="1600200"/>
            <a:ext cx="4038120" cy="4525560"/>
          </a:xfrm>
          <a:prstGeom prst="rect">
            <a:avLst/>
          </a:prstGeom>
        </p:spPr>
        <p:txBody>
          <a:bodyPr anchor="ctr"/>
          <a:lstStyle/>
          <a:p>
            <a:pPr>
              <a:buSzPct val="45000"/>
              <a:buFont typeface="StarSymbol"/>
              <a:buChar char=""/>
            </a:pPr>
            <a:r>
              <a:rPr lang="fr-FR" sz="2800">
                <a:solidFill>
                  <a:srgbClr val="8B8B8B"/>
                </a:solidFill>
                <a:latin typeface="Calibri"/>
              </a:rPr>
              <a:t>Click to edit the outline text format</a:t>
            </a:r>
            <a:endParaRPr/>
          </a:p>
          <a:p>
            <a:pPr lvl="1">
              <a:buSzPct val="75000"/>
              <a:buFont typeface="StarSymbol"/>
              <a:buChar char=""/>
            </a:pPr>
            <a:r>
              <a:rPr lang="fr-FR" sz="2800">
                <a:solidFill>
                  <a:srgbClr val="8B8B8B"/>
                </a:solidFill>
                <a:latin typeface="Calibri"/>
              </a:rPr>
              <a:t>Second Outline Level</a:t>
            </a:r>
            <a:endParaRPr/>
          </a:p>
          <a:p>
            <a:pPr lvl="2">
              <a:buSzPct val="45000"/>
              <a:buFont typeface="StarSymbol"/>
              <a:buChar char=""/>
            </a:pPr>
            <a:r>
              <a:rPr lang="fr-FR" sz="2800">
                <a:solidFill>
                  <a:srgbClr val="8B8B8B"/>
                </a:solidFill>
                <a:latin typeface="Calibri"/>
              </a:rPr>
              <a:t>Third Outline Level</a:t>
            </a:r>
            <a:endParaRPr/>
          </a:p>
          <a:p>
            <a:pPr lvl="3">
              <a:buSzPct val="75000"/>
              <a:buFont typeface="StarSymbol"/>
              <a:buChar char=""/>
            </a:pPr>
            <a:r>
              <a:rPr lang="fr-FR" sz="2800">
                <a:solidFill>
                  <a:srgbClr val="8B8B8B"/>
                </a:solidFill>
                <a:latin typeface="Calibri"/>
              </a:rPr>
              <a:t>Fourth Outline Level</a:t>
            </a:r>
            <a:endParaRPr/>
          </a:p>
          <a:p>
            <a:pPr lvl="4">
              <a:buSzPct val="45000"/>
              <a:buFont typeface="StarSymbol"/>
              <a:buChar char=""/>
            </a:pPr>
            <a:r>
              <a:rPr lang="fr-FR" sz="2800">
                <a:solidFill>
                  <a:srgbClr val="8B8B8B"/>
                </a:solidFill>
                <a:latin typeface="Calibri"/>
              </a:rPr>
              <a:t>Fifth Outline Level</a:t>
            </a:r>
            <a:endParaRPr/>
          </a:p>
          <a:p>
            <a:pPr lvl="5">
              <a:buSzPct val="45000"/>
              <a:buFont typeface="StarSymbol"/>
              <a:buChar char=""/>
            </a:pPr>
            <a:r>
              <a:rPr lang="fr-FR" sz="2800">
                <a:solidFill>
                  <a:srgbClr val="8B8B8B"/>
                </a:solidFill>
                <a:latin typeface="Calibri"/>
              </a:rPr>
              <a:t>Sixth Outline Level</a:t>
            </a:r>
            <a:endParaRPr/>
          </a:p>
          <a:p>
            <a:pPr>
              <a:lnSpc>
                <a:spcPct val="100000"/>
              </a:lnSpc>
              <a:buFont typeface="Arial"/>
              <a:buChar char="•"/>
            </a:pPr>
            <a:r>
              <a:rPr lang="fr-FR" sz="2800">
                <a:solidFill>
                  <a:srgbClr val="8B8B8B"/>
                </a:solidFill>
                <a:latin typeface="Calibri"/>
              </a:rPr>
              <a:t>Seventh Outline LevelCliquez pour modifier les styles du texte du masque</a:t>
            </a:r>
            <a:endParaRPr/>
          </a:p>
          <a:p>
            <a:pPr lvl="1">
              <a:lnSpc>
                <a:spcPct val="100000"/>
              </a:lnSpc>
              <a:buFont typeface="Courier New"/>
              <a:buChar char="o"/>
            </a:pPr>
            <a:r>
              <a:rPr lang="fr-FR" sz="2400">
                <a:solidFill>
                  <a:srgbClr val="000000"/>
                </a:solidFill>
                <a:latin typeface="Calibri"/>
              </a:rPr>
              <a:t>Deuxième niveau</a:t>
            </a:r>
            <a:endParaRPr/>
          </a:p>
          <a:p>
            <a:pPr lvl="2">
              <a:lnSpc>
                <a:spcPct val="100000"/>
              </a:lnSpc>
              <a:buFont typeface="Wingdings" charset="2"/>
              <a:buChar char=""/>
            </a:pPr>
            <a:r>
              <a:rPr lang="fr-FR" sz="2000">
                <a:solidFill>
                  <a:srgbClr val="000000"/>
                </a:solidFill>
                <a:latin typeface="Calibri"/>
              </a:rPr>
              <a:t>Troisième niveau</a:t>
            </a:r>
            <a:endParaRPr/>
          </a:p>
          <a:p>
            <a:pPr lvl="3">
              <a:lnSpc>
                <a:spcPct val="100000"/>
              </a:lnSpc>
              <a:buFont typeface="Arial"/>
              <a:buChar char="–"/>
            </a:pPr>
            <a:r>
              <a:rPr lang="fr-FR">
                <a:solidFill>
                  <a:srgbClr val="000000"/>
                </a:solidFill>
                <a:latin typeface="Calibri"/>
              </a:rPr>
              <a:t>Quatrième niveau</a:t>
            </a:r>
            <a:endParaRPr/>
          </a:p>
          <a:p>
            <a:pPr lvl="4">
              <a:lnSpc>
                <a:spcPct val="100000"/>
              </a:lnSpc>
              <a:buFont typeface="Arial"/>
              <a:buChar char="»"/>
            </a:pPr>
            <a:r>
              <a:rPr lang="fr-FR">
                <a:solidFill>
                  <a:srgbClr val="000000"/>
                </a:solidFill>
                <a:latin typeface="Calibri"/>
              </a:rPr>
              <a:t>Cinquième niveau</a:t>
            </a:r>
            <a:endParaRPr/>
          </a:p>
        </p:txBody>
      </p:sp>
      <p:sp>
        <p:nvSpPr>
          <p:cNvPr id="121" name="PlaceHolder 4"/>
          <p:cNvSpPr>
            <a:spLocks noGrp="1"/>
          </p:cNvSpPr>
          <p:nvPr>
            <p:ph type="dt"/>
          </p:nvPr>
        </p:nvSpPr>
        <p:spPr>
          <a:xfrm>
            <a:off x="457200" y="6356520"/>
            <a:ext cx="2133360" cy="364680"/>
          </a:xfrm>
          <a:prstGeom prst="rect">
            <a:avLst/>
          </a:prstGeom>
        </p:spPr>
        <p:txBody>
          <a:bodyPr anchor="ctr"/>
          <a:lstStyle/>
          <a:p>
            <a:pPr>
              <a:lnSpc>
                <a:spcPct val="100000"/>
              </a:lnSpc>
            </a:pPr>
            <a:r>
              <a:rPr lang="en-US" sz="1200">
                <a:solidFill>
                  <a:srgbClr val="8B8B8B"/>
                </a:solidFill>
                <a:latin typeface="Calibri"/>
              </a:rPr>
              <a:t>3/30/17</a:t>
            </a:r>
            <a:endParaRPr/>
          </a:p>
        </p:txBody>
      </p:sp>
      <p:sp>
        <p:nvSpPr>
          <p:cNvPr id="122" name="PlaceHolder 5"/>
          <p:cNvSpPr>
            <a:spLocks noGrp="1"/>
          </p:cNvSpPr>
          <p:nvPr>
            <p:ph type="ftr"/>
          </p:nvPr>
        </p:nvSpPr>
        <p:spPr>
          <a:xfrm>
            <a:off x="3124080" y="6356520"/>
            <a:ext cx="2895120" cy="364680"/>
          </a:xfrm>
          <a:prstGeom prst="rect">
            <a:avLst/>
          </a:prstGeom>
        </p:spPr>
        <p:txBody>
          <a:bodyPr anchor="ctr"/>
          <a:lstStyle/>
          <a:p>
            <a:endParaRPr/>
          </a:p>
        </p:txBody>
      </p:sp>
      <p:sp>
        <p:nvSpPr>
          <p:cNvPr id="123" name="PlaceHolder 6"/>
          <p:cNvSpPr>
            <a:spLocks noGrp="1"/>
          </p:cNvSpPr>
          <p:nvPr>
            <p:ph type="sldNum"/>
          </p:nvPr>
        </p:nvSpPr>
        <p:spPr>
          <a:xfrm>
            <a:off x="6553080" y="6356520"/>
            <a:ext cx="2133360" cy="364680"/>
          </a:xfrm>
          <a:prstGeom prst="rect">
            <a:avLst/>
          </a:prstGeom>
        </p:spPr>
        <p:txBody>
          <a:bodyPr anchor="ctr"/>
          <a:lstStyle/>
          <a:p>
            <a:pPr algn="r">
              <a:lnSpc>
                <a:spcPct val="100000"/>
              </a:lnSpc>
            </a:pPr>
            <a:fld id="{5340E665-2F50-4EDC-91FC-3B5AF68DE796}" type="slidenum">
              <a:rPr lang="en-US" sz="1200">
                <a:solidFill>
                  <a:srgbClr val="8B8B8B"/>
                </a:solidFill>
                <a:latin typeface="Calibri"/>
              </a:rPr>
              <a:t>‹#›</a:t>
            </a:fld>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p:bodyStyle/>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4680"/>
            <a:ext cx="8229240" cy="1142640"/>
          </a:xfrm>
          <a:prstGeom prst="rect">
            <a:avLst/>
          </a:prstGeom>
        </p:spPr>
        <p:txBody>
          <a:bodyPr anchor="ctr"/>
          <a:lstStyle/>
          <a:p>
            <a:pPr>
              <a:lnSpc>
                <a:spcPct val="100000"/>
              </a:lnSpc>
            </a:pPr>
            <a:r>
              <a:rPr lang="fr-FR" sz="4400">
                <a:solidFill>
                  <a:srgbClr val="000000"/>
                </a:solidFill>
                <a:latin typeface="Calibri"/>
              </a:rPr>
              <a:t>Click to edit the title text formatCliquez pour modifier le style du titre</a:t>
            </a:r>
            <a:endParaRPr/>
          </a:p>
        </p:txBody>
      </p:sp>
      <p:sp>
        <p:nvSpPr>
          <p:cNvPr id="159" name="PlaceHolder 2"/>
          <p:cNvSpPr>
            <a:spLocks noGrp="1"/>
          </p:cNvSpPr>
          <p:nvPr>
            <p:ph type="body"/>
          </p:nvPr>
        </p:nvSpPr>
        <p:spPr>
          <a:xfrm>
            <a:off x="457200" y="1535040"/>
            <a:ext cx="4039920" cy="639360"/>
          </a:xfrm>
          <a:prstGeom prst="rect">
            <a:avLst/>
          </a:prstGeom>
        </p:spPr>
        <p:txBody>
          <a:bodyPr anchor="b"/>
          <a:lstStyle/>
          <a:p>
            <a:pPr>
              <a:buSzPct val="45000"/>
              <a:buFont typeface="StarSymbol"/>
              <a:buChar char=""/>
            </a:pPr>
            <a:r>
              <a:rPr lang="fr-FR" sz="2400" b="1">
                <a:solidFill>
                  <a:srgbClr val="000000"/>
                </a:solidFill>
                <a:latin typeface="Calibri"/>
              </a:rPr>
              <a:t>Click to edit the outline text format</a:t>
            </a:r>
            <a:endParaRPr/>
          </a:p>
          <a:p>
            <a:pPr lvl="1">
              <a:buSzPct val="75000"/>
              <a:buFont typeface="StarSymbol"/>
              <a:buChar char=""/>
            </a:pPr>
            <a:r>
              <a:rPr lang="fr-FR" sz="2400" b="1">
                <a:solidFill>
                  <a:srgbClr val="000000"/>
                </a:solidFill>
                <a:latin typeface="Calibri"/>
              </a:rPr>
              <a:t>Second Outline Level</a:t>
            </a:r>
            <a:endParaRPr/>
          </a:p>
          <a:p>
            <a:pPr lvl="2">
              <a:buSzPct val="45000"/>
              <a:buFont typeface="StarSymbol"/>
              <a:buChar char=""/>
            </a:pPr>
            <a:r>
              <a:rPr lang="fr-FR" sz="2400" b="1">
                <a:solidFill>
                  <a:srgbClr val="000000"/>
                </a:solidFill>
                <a:latin typeface="Calibri"/>
              </a:rPr>
              <a:t>Third Outline Level</a:t>
            </a:r>
            <a:endParaRPr/>
          </a:p>
          <a:p>
            <a:pPr lvl="3">
              <a:buSzPct val="75000"/>
              <a:buFont typeface="StarSymbol"/>
              <a:buChar char=""/>
            </a:pPr>
            <a:r>
              <a:rPr lang="fr-FR" sz="2400" b="1">
                <a:solidFill>
                  <a:srgbClr val="000000"/>
                </a:solidFill>
                <a:latin typeface="Calibri"/>
              </a:rPr>
              <a:t>Fourth Outline Level</a:t>
            </a:r>
            <a:endParaRPr/>
          </a:p>
          <a:p>
            <a:pPr lvl="4">
              <a:buSzPct val="45000"/>
              <a:buFont typeface="StarSymbol"/>
              <a:buChar char=""/>
            </a:pPr>
            <a:r>
              <a:rPr lang="fr-FR" sz="2400" b="1">
                <a:solidFill>
                  <a:srgbClr val="000000"/>
                </a:solidFill>
                <a:latin typeface="Calibri"/>
              </a:rPr>
              <a:t>Fifth Outline Level</a:t>
            </a:r>
            <a:endParaRPr/>
          </a:p>
          <a:p>
            <a:pPr lvl="5">
              <a:buSzPct val="45000"/>
              <a:buFont typeface="StarSymbol"/>
              <a:buChar char=""/>
            </a:pPr>
            <a:r>
              <a:rPr lang="fr-FR" sz="2400" b="1">
                <a:solidFill>
                  <a:srgbClr val="000000"/>
                </a:solidFill>
                <a:latin typeface="Calibri"/>
              </a:rPr>
              <a:t>Sixth Outline Level</a:t>
            </a:r>
            <a:endParaRPr/>
          </a:p>
          <a:p>
            <a:pPr>
              <a:lnSpc>
                <a:spcPct val="100000"/>
              </a:lnSpc>
            </a:pPr>
            <a:r>
              <a:rPr lang="fr-FR" sz="2400" b="1">
                <a:solidFill>
                  <a:srgbClr val="000000"/>
                </a:solidFill>
                <a:latin typeface="Calibri"/>
              </a:rPr>
              <a:t>Seventh Outline LevelCliquez pour modifier les styles du texte du masque</a:t>
            </a:r>
            <a:endParaRPr/>
          </a:p>
        </p:txBody>
      </p:sp>
      <p:sp>
        <p:nvSpPr>
          <p:cNvPr id="160" name="PlaceHolder 3"/>
          <p:cNvSpPr>
            <a:spLocks noGrp="1"/>
          </p:cNvSpPr>
          <p:nvPr>
            <p:ph type="body"/>
          </p:nvPr>
        </p:nvSpPr>
        <p:spPr>
          <a:xfrm>
            <a:off x="457200" y="2174760"/>
            <a:ext cx="4039920" cy="3951000"/>
          </a:xfrm>
          <a:prstGeom prst="rect">
            <a:avLst/>
          </a:prstGeom>
        </p:spPr>
        <p:txBody>
          <a:bodyPr anchor="ctr"/>
          <a:lstStyle/>
          <a:p>
            <a:pPr>
              <a:buSzPct val="45000"/>
              <a:buFont typeface="StarSymbol"/>
              <a:buChar char=""/>
            </a:pPr>
            <a:r>
              <a:rPr lang="fr-FR" sz="2400">
                <a:solidFill>
                  <a:srgbClr val="8B8B8B"/>
                </a:solidFill>
                <a:latin typeface="Calibri"/>
              </a:rPr>
              <a:t>Click to edit the outline text format</a:t>
            </a:r>
            <a:endParaRPr/>
          </a:p>
          <a:p>
            <a:pPr lvl="1">
              <a:buSzPct val="75000"/>
              <a:buFont typeface="StarSymbol"/>
              <a:buChar char=""/>
            </a:pPr>
            <a:r>
              <a:rPr lang="fr-FR" sz="2400">
                <a:solidFill>
                  <a:srgbClr val="8B8B8B"/>
                </a:solidFill>
                <a:latin typeface="Calibri"/>
              </a:rPr>
              <a:t>Second Outline Level</a:t>
            </a:r>
            <a:endParaRPr/>
          </a:p>
          <a:p>
            <a:pPr lvl="2">
              <a:buSzPct val="45000"/>
              <a:buFont typeface="StarSymbol"/>
              <a:buChar char=""/>
            </a:pPr>
            <a:r>
              <a:rPr lang="fr-FR" sz="2400">
                <a:solidFill>
                  <a:srgbClr val="8B8B8B"/>
                </a:solidFill>
                <a:latin typeface="Calibri"/>
              </a:rPr>
              <a:t>Third Outline Level</a:t>
            </a:r>
            <a:endParaRPr/>
          </a:p>
          <a:p>
            <a:pPr lvl="3">
              <a:buSzPct val="75000"/>
              <a:buFont typeface="StarSymbol"/>
              <a:buChar char=""/>
            </a:pPr>
            <a:r>
              <a:rPr lang="fr-FR" sz="2400">
                <a:solidFill>
                  <a:srgbClr val="8B8B8B"/>
                </a:solidFill>
                <a:latin typeface="Calibri"/>
              </a:rPr>
              <a:t>Fourth Outline Level</a:t>
            </a:r>
            <a:endParaRPr/>
          </a:p>
          <a:p>
            <a:pPr lvl="4">
              <a:buSzPct val="45000"/>
              <a:buFont typeface="StarSymbol"/>
              <a:buChar char=""/>
            </a:pPr>
            <a:r>
              <a:rPr lang="fr-FR" sz="2400">
                <a:solidFill>
                  <a:srgbClr val="8B8B8B"/>
                </a:solidFill>
                <a:latin typeface="Calibri"/>
              </a:rPr>
              <a:t>Fifth Outline Level</a:t>
            </a:r>
            <a:endParaRPr/>
          </a:p>
          <a:p>
            <a:pPr lvl="5">
              <a:buSzPct val="45000"/>
              <a:buFont typeface="StarSymbol"/>
              <a:buChar char=""/>
            </a:pPr>
            <a:r>
              <a:rPr lang="fr-FR" sz="2400">
                <a:solidFill>
                  <a:srgbClr val="8B8B8B"/>
                </a:solidFill>
                <a:latin typeface="Calibri"/>
              </a:rPr>
              <a:t>Sixth Outline Level</a:t>
            </a:r>
            <a:endParaRPr/>
          </a:p>
          <a:p>
            <a:pPr>
              <a:lnSpc>
                <a:spcPct val="100000"/>
              </a:lnSpc>
              <a:buFont typeface="Arial"/>
              <a:buChar char="•"/>
            </a:pPr>
            <a:r>
              <a:rPr lang="fr-FR" sz="2400">
                <a:solidFill>
                  <a:srgbClr val="8B8B8B"/>
                </a:solidFill>
                <a:latin typeface="Calibri"/>
              </a:rPr>
              <a:t>Seventh Outline LevelCliquez pour modifier les styles du texte du masque</a:t>
            </a:r>
            <a:endParaRPr/>
          </a:p>
          <a:p>
            <a:pPr lvl="1">
              <a:lnSpc>
                <a:spcPct val="100000"/>
              </a:lnSpc>
              <a:buFont typeface="Courier New"/>
              <a:buChar char="o"/>
            </a:pPr>
            <a:r>
              <a:rPr lang="fr-FR" sz="2000">
                <a:solidFill>
                  <a:srgbClr val="000000"/>
                </a:solidFill>
                <a:latin typeface="Calibri"/>
              </a:rPr>
              <a:t>Deuxième niveau</a:t>
            </a:r>
            <a:endParaRPr/>
          </a:p>
          <a:p>
            <a:pPr lvl="2">
              <a:lnSpc>
                <a:spcPct val="100000"/>
              </a:lnSpc>
              <a:buFont typeface="Wingdings" charset="2"/>
              <a:buChar char=""/>
            </a:pPr>
            <a:r>
              <a:rPr lang="fr-FR">
                <a:solidFill>
                  <a:srgbClr val="000000"/>
                </a:solidFill>
                <a:latin typeface="Calibri"/>
              </a:rPr>
              <a:t>Troisième niveau</a:t>
            </a:r>
            <a:endParaRPr/>
          </a:p>
          <a:p>
            <a:pPr lvl="3">
              <a:lnSpc>
                <a:spcPct val="100000"/>
              </a:lnSpc>
              <a:buFont typeface="Arial"/>
              <a:buChar char="–"/>
            </a:pPr>
            <a:r>
              <a:rPr lang="fr-FR" sz="1600">
                <a:solidFill>
                  <a:srgbClr val="000000"/>
                </a:solidFill>
                <a:latin typeface="Calibri"/>
              </a:rPr>
              <a:t>Quatrième niveau</a:t>
            </a:r>
            <a:endParaRPr/>
          </a:p>
          <a:p>
            <a:pPr lvl="4">
              <a:lnSpc>
                <a:spcPct val="100000"/>
              </a:lnSpc>
              <a:buFont typeface="Arial"/>
              <a:buChar char="»"/>
            </a:pPr>
            <a:r>
              <a:rPr lang="fr-FR" sz="1600">
                <a:solidFill>
                  <a:srgbClr val="000000"/>
                </a:solidFill>
                <a:latin typeface="Calibri"/>
              </a:rPr>
              <a:t>Cinquième niveau</a:t>
            </a:r>
            <a:endParaRPr/>
          </a:p>
        </p:txBody>
      </p:sp>
      <p:sp>
        <p:nvSpPr>
          <p:cNvPr id="161" name="PlaceHolder 4"/>
          <p:cNvSpPr>
            <a:spLocks noGrp="1"/>
          </p:cNvSpPr>
          <p:nvPr>
            <p:ph type="body"/>
          </p:nvPr>
        </p:nvSpPr>
        <p:spPr>
          <a:xfrm>
            <a:off x="4645080" y="1535040"/>
            <a:ext cx="4041360" cy="639360"/>
          </a:xfrm>
          <a:prstGeom prst="rect">
            <a:avLst/>
          </a:prstGeom>
        </p:spPr>
        <p:txBody>
          <a:bodyPr anchor="b"/>
          <a:lstStyle/>
          <a:p>
            <a:pPr>
              <a:buSzPct val="45000"/>
              <a:buFont typeface="StarSymbol"/>
              <a:buChar char=""/>
            </a:pPr>
            <a:r>
              <a:rPr lang="fr-FR" sz="2400" b="1">
                <a:solidFill>
                  <a:srgbClr val="8B8B8B"/>
                </a:solidFill>
                <a:latin typeface="Calibri"/>
              </a:rPr>
              <a:t>Click to edit the outline text format</a:t>
            </a:r>
            <a:endParaRPr/>
          </a:p>
          <a:p>
            <a:pPr lvl="1">
              <a:buSzPct val="75000"/>
              <a:buFont typeface="StarSymbol"/>
              <a:buChar char=""/>
            </a:pPr>
            <a:r>
              <a:rPr lang="fr-FR" sz="2400" b="1">
                <a:solidFill>
                  <a:srgbClr val="8B8B8B"/>
                </a:solidFill>
                <a:latin typeface="Calibri"/>
              </a:rPr>
              <a:t>Second Outline Level</a:t>
            </a:r>
            <a:endParaRPr/>
          </a:p>
          <a:p>
            <a:pPr lvl="2">
              <a:buSzPct val="45000"/>
              <a:buFont typeface="StarSymbol"/>
              <a:buChar char=""/>
            </a:pPr>
            <a:r>
              <a:rPr lang="fr-FR" sz="2400" b="1">
                <a:solidFill>
                  <a:srgbClr val="8B8B8B"/>
                </a:solidFill>
                <a:latin typeface="Calibri"/>
              </a:rPr>
              <a:t>Third Outline Level</a:t>
            </a:r>
            <a:endParaRPr/>
          </a:p>
          <a:p>
            <a:pPr lvl="3">
              <a:buSzPct val="75000"/>
              <a:buFont typeface="StarSymbol"/>
              <a:buChar char=""/>
            </a:pPr>
            <a:r>
              <a:rPr lang="fr-FR" sz="2400" b="1">
                <a:solidFill>
                  <a:srgbClr val="8B8B8B"/>
                </a:solidFill>
                <a:latin typeface="Calibri"/>
              </a:rPr>
              <a:t>Fourth Outline Level</a:t>
            </a:r>
            <a:endParaRPr/>
          </a:p>
          <a:p>
            <a:pPr lvl="4">
              <a:buSzPct val="45000"/>
              <a:buFont typeface="StarSymbol"/>
              <a:buChar char=""/>
            </a:pPr>
            <a:r>
              <a:rPr lang="fr-FR" sz="2400" b="1">
                <a:solidFill>
                  <a:srgbClr val="8B8B8B"/>
                </a:solidFill>
                <a:latin typeface="Calibri"/>
              </a:rPr>
              <a:t>Fifth Outline Level</a:t>
            </a:r>
            <a:endParaRPr/>
          </a:p>
          <a:p>
            <a:pPr lvl="5">
              <a:buSzPct val="45000"/>
              <a:buFont typeface="StarSymbol"/>
              <a:buChar char=""/>
            </a:pPr>
            <a:r>
              <a:rPr lang="fr-FR" sz="2400" b="1">
                <a:solidFill>
                  <a:srgbClr val="8B8B8B"/>
                </a:solidFill>
                <a:latin typeface="Calibri"/>
              </a:rPr>
              <a:t>Sixth Outline Level</a:t>
            </a:r>
            <a:endParaRPr/>
          </a:p>
          <a:p>
            <a:pPr>
              <a:lnSpc>
                <a:spcPct val="100000"/>
              </a:lnSpc>
            </a:pPr>
            <a:r>
              <a:rPr lang="fr-FR" sz="2400" b="1">
                <a:solidFill>
                  <a:srgbClr val="8B8B8B"/>
                </a:solidFill>
                <a:latin typeface="Calibri"/>
              </a:rPr>
              <a:t>Seventh Outline LevelCliquez pour modifier les styles du texte du masque</a:t>
            </a:r>
            <a:endParaRPr/>
          </a:p>
        </p:txBody>
      </p:sp>
      <p:sp>
        <p:nvSpPr>
          <p:cNvPr id="162" name="PlaceHolder 5"/>
          <p:cNvSpPr>
            <a:spLocks noGrp="1"/>
          </p:cNvSpPr>
          <p:nvPr>
            <p:ph type="body"/>
          </p:nvPr>
        </p:nvSpPr>
        <p:spPr>
          <a:xfrm>
            <a:off x="4645080" y="2174760"/>
            <a:ext cx="4041360" cy="3951000"/>
          </a:xfrm>
          <a:prstGeom prst="rect">
            <a:avLst/>
          </a:prstGeom>
        </p:spPr>
        <p:txBody>
          <a:bodyPr anchor="ctr"/>
          <a:lstStyle/>
          <a:p>
            <a:pPr>
              <a:buSzPct val="45000"/>
              <a:buFont typeface="StarSymbol"/>
              <a:buChar char=""/>
            </a:pPr>
            <a:r>
              <a:rPr lang="fr-FR" sz="2400">
                <a:solidFill>
                  <a:srgbClr val="8B8B8B"/>
                </a:solidFill>
                <a:latin typeface="Calibri"/>
              </a:rPr>
              <a:t>Click to edit the outline text format</a:t>
            </a:r>
            <a:endParaRPr/>
          </a:p>
          <a:p>
            <a:pPr lvl="1">
              <a:buSzPct val="75000"/>
              <a:buFont typeface="StarSymbol"/>
              <a:buChar char=""/>
            </a:pPr>
            <a:r>
              <a:rPr lang="fr-FR" sz="2400">
                <a:solidFill>
                  <a:srgbClr val="8B8B8B"/>
                </a:solidFill>
                <a:latin typeface="Calibri"/>
              </a:rPr>
              <a:t>Second Outline Level</a:t>
            </a:r>
            <a:endParaRPr/>
          </a:p>
          <a:p>
            <a:pPr lvl="2">
              <a:buSzPct val="45000"/>
              <a:buFont typeface="StarSymbol"/>
              <a:buChar char=""/>
            </a:pPr>
            <a:r>
              <a:rPr lang="fr-FR" sz="2400">
                <a:solidFill>
                  <a:srgbClr val="8B8B8B"/>
                </a:solidFill>
                <a:latin typeface="Calibri"/>
              </a:rPr>
              <a:t>Third Outline Level</a:t>
            </a:r>
            <a:endParaRPr/>
          </a:p>
          <a:p>
            <a:pPr lvl="3">
              <a:buSzPct val="75000"/>
              <a:buFont typeface="StarSymbol"/>
              <a:buChar char=""/>
            </a:pPr>
            <a:r>
              <a:rPr lang="fr-FR" sz="2400">
                <a:solidFill>
                  <a:srgbClr val="8B8B8B"/>
                </a:solidFill>
                <a:latin typeface="Calibri"/>
              </a:rPr>
              <a:t>Fourth Outline Level</a:t>
            </a:r>
            <a:endParaRPr/>
          </a:p>
          <a:p>
            <a:pPr lvl="4">
              <a:buSzPct val="45000"/>
              <a:buFont typeface="StarSymbol"/>
              <a:buChar char=""/>
            </a:pPr>
            <a:r>
              <a:rPr lang="fr-FR" sz="2400">
                <a:solidFill>
                  <a:srgbClr val="8B8B8B"/>
                </a:solidFill>
                <a:latin typeface="Calibri"/>
              </a:rPr>
              <a:t>Fifth Outline Level</a:t>
            </a:r>
            <a:endParaRPr/>
          </a:p>
          <a:p>
            <a:pPr lvl="5">
              <a:buSzPct val="45000"/>
              <a:buFont typeface="StarSymbol"/>
              <a:buChar char=""/>
            </a:pPr>
            <a:r>
              <a:rPr lang="fr-FR" sz="2400">
                <a:solidFill>
                  <a:srgbClr val="8B8B8B"/>
                </a:solidFill>
                <a:latin typeface="Calibri"/>
              </a:rPr>
              <a:t>Sixth Outline Level</a:t>
            </a:r>
            <a:endParaRPr/>
          </a:p>
          <a:p>
            <a:pPr>
              <a:lnSpc>
                <a:spcPct val="100000"/>
              </a:lnSpc>
              <a:buFont typeface="Arial"/>
              <a:buChar char="•"/>
            </a:pPr>
            <a:r>
              <a:rPr lang="fr-FR" sz="2400">
                <a:solidFill>
                  <a:srgbClr val="8B8B8B"/>
                </a:solidFill>
                <a:latin typeface="Calibri"/>
              </a:rPr>
              <a:t>Seventh Outline LevelCliquez pour modifier les styles du texte du masque</a:t>
            </a:r>
            <a:endParaRPr/>
          </a:p>
          <a:p>
            <a:pPr lvl="1">
              <a:lnSpc>
                <a:spcPct val="100000"/>
              </a:lnSpc>
              <a:buFont typeface="Courier New"/>
              <a:buChar char="o"/>
            </a:pPr>
            <a:r>
              <a:rPr lang="fr-FR" sz="2000">
                <a:solidFill>
                  <a:srgbClr val="000000"/>
                </a:solidFill>
                <a:latin typeface="Calibri"/>
              </a:rPr>
              <a:t>Deuxième niveau</a:t>
            </a:r>
            <a:endParaRPr/>
          </a:p>
          <a:p>
            <a:pPr lvl="2">
              <a:lnSpc>
                <a:spcPct val="100000"/>
              </a:lnSpc>
              <a:buFont typeface="Wingdings" charset="2"/>
              <a:buChar char=""/>
            </a:pPr>
            <a:r>
              <a:rPr lang="fr-FR">
                <a:solidFill>
                  <a:srgbClr val="000000"/>
                </a:solidFill>
                <a:latin typeface="Calibri"/>
              </a:rPr>
              <a:t>Troisième niveau</a:t>
            </a:r>
            <a:endParaRPr/>
          </a:p>
          <a:p>
            <a:pPr lvl="3">
              <a:lnSpc>
                <a:spcPct val="100000"/>
              </a:lnSpc>
              <a:buFont typeface="Arial"/>
              <a:buChar char="–"/>
            </a:pPr>
            <a:r>
              <a:rPr lang="fr-FR" sz="1600">
                <a:solidFill>
                  <a:srgbClr val="000000"/>
                </a:solidFill>
                <a:latin typeface="Calibri"/>
              </a:rPr>
              <a:t>Quatrième niveau</a:t>
            </a:r>
            <a:endParaRPr/>
          </a:p>
          <a:p>
            <a:pPr lvl="4">
              <a:lnSpc>
                <a:spcPct val="100000"/>
              </a:lnSpc>
              <a:buFont typeface="Arial"/>
              <a:buChar char="»"/>
            </a:pPr>
            <a:r>
              <a:rPr lang="fr-FR" sz="1600">
                <a:solidFill>
                  <a:srgbClr val="000000"/>
                </a:solidFill>
                <a:latin typeface="Calibri"/>
              </a:rPr>
              <a:t>Cinquième niveau</a:t>
            </a:r>
            <a:endParaRPr/>
          </a:p>
        </p:txBody>
      </p:sp>
      <p:sp>
        <p:nvSpPr>
          <p:cNvPr id="163" name="PlaceHolder 6"/>
          <p:cNvSpPr>
            <a:spLocks noGrp="1"/>
          </p:cNvSpPr>
          <p:nvPr>
            <p:ph type="dt"/>
          </p:nvPr>
        </p:nvSpPr>
        <p:spPr>
          <a:xfrm>
            <a:off x="457200" y="6356520"/>
            <a:ext cx="2133360" cy="364680"/>
          </a:xfrm>
          <a:prstGeom prst="rect">
            <a:avLst/>
          </a:prstGeom>
        </p:spPr>
        <p:txBody>
          <a:bodyPr anchor="ctr"/>
          <a:lstStyle/>
          <a:p>
            <a:pPr>
              <a:lnSpc>
                <a:spcPct val="100000"/>
              </a:lnSpc>
            </a:pPr>
            <a:r>
              <a:rPr lang="en-US" sz="1200">
                <a:solidFill>
                  <a:srgbClr val="8B8B8B"/>
                </a:solidFill>
                <a:latin typeface="Calibri"/>
              </a:rPr>
              <a:t>3/30/17</a:t>
            </a:r>
            <a:endParaRPr/>
          </a:p>
        </p:txBody>
      </p:sp>
      <p:sp>
        <p:nvSpPr>
          <p:cNvPr id="164" name="PlaceHolder 7"/>
          <p:cNvSpPr>
            <a:spLocks noGrp="1"/>
          </p:cNvSpPr>
          <p:nvPr>
            <p:ph type="ftr"/>
          </p:nvPr>
        </p:nvSpPr>
        <p:spPr>
          <a:xfrm>
            <a:off x="3124080" y="6356520"/>
            <a:ext cx="2895120" cy="364680"/>
          </a:xfrm>
          <a:prstGeom prst="rect">
            <a:avLst/>
          </a:prstGeom>
        </p:spPr>
        <p:txBody>
          <a:bodyPr anchor="ctr"/>
          <a:lstStyle/>
          <a:p>
            <a:endParaRPr/>
          </a:p>
        </p:txBody>
      </p:sp>
      <p:sp>
        <p:nvSpPr>
          <p:cNvPr id="165" name="PlaceHolder 8"/>
          <p:cNvSpPr>
            <a:spLocks noGrp="1"/>
          </p:cNvSpPr>
          <p:nvPr>
            <p:ph type="sldNum"/>
          </p:nvPr>
        </p:nvSpPr>
        <p:spPr>
          <a:xfrm>
            <a:off x="6553080" y="6356520"/>
            <a:ext cx="2133360" cy="364680"/>
          </a:xfrm>
          <a:prstGeom prst="rect">
            <a:avLst/>
          </a:prstGeom>
        </p:spPr>
        <p:txBody>
          <a:bodyPr anchor="ctr"/>
          <a:lstStyle/>
          <a:p>
            <a:pPr algn="r">
              <a:lnSpc>
                <a:spcPct val="100000"/>
              </a:lnSpc>
            </a:pPr>
            <a:fld id="{08D38EA7-3451-4F82-82C0-99CF0FE41C2B}" type="slidenum">
              <a:rPr lang="en-US" sz="1200">
                <a:solidFill>
                  <a:srgbClr val="8B8B8B"/>
                </a:solidFill>
                <a:latin typeface="Calibri"/>
              </a:rPr>
              <a:t>‹#›</a:t>
            </a:fld>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p:bodyStyle/>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0" name="PlaceHolder 1"/>
          <p:cNvSpPr>
            <a:spLocks noGrp="1"/>
          </p:cNvSpPr>
          <p:nvPr>
            <p:ph type="title"/>
          </p:nvPr>
        </p:nvSpPr>
        <p:spPr>
          <a:xfrm>
            <a:off x="457200" y="272880"/>
            <a:ext cx="3007800" cy="1161720"/>
          </a:xfrm>
          <a:prstGeom prst="rect">
            <a:avLst/>
          </a:prstGeom>
        </p:spPr>
        <p:txBody>
          <a:bodyPr anchor="b"/>
          <a:lstStyle/>
          <a:p>
            <a:pPr>
              <a:lnSpc>
                <a:spcPct val="100000"/>
              </a:lnSpc>
            </a:pPr>
            <a:r>
              <a:rPr lang="fr-FR" sz="2000" b="1">
                <a:solidFill>
                  <a:srgbClr val="000000"/>
                </a:solidFill>
                <a:latin typeface="Calibri"/>
              </a:rPr>
              <a:t>Click to edit the title text formatCliquez pour modifier le style du titre</a:t>
            </a:r>
            <a:endParaRPr/>
          </a:p>
        </p:txBody>
      </p:sp>
      <p:sp>
        <p:nvSpPr>
          <p:cNvPr id="201" name="PlaceHolder 2"/>
          <p:cNvSpPr>
            <a:spLocks noGrp="1"/>
          </p:cNvSpPr>
          <p:nvPr>
            <p:ph type="body"/>
          </p:nvPr>
        </p:nvSpPr>
        <p:spPr>
          <a:xfrm>
            <a:off x="3575160" y="272880"/>
            <a:ext cx="5111280" cy="5852880"/>
          </a:xfrm>
          <a:prstGeom prst="rect">
            <a:avLst/>
          </a:prstGeom>
        </p:spPr>
        <p:txBody>
          <a:bodyPr/>
          <a:lstStyle/>
          <a:p>
            <a:pPr>
              <a:buSzPct val="45000"/>
              <a:buFont typeface="StarSymbol"/>
              <a:buChar char=""/>
            </a:pPr>
            <a:r>
              <a:rPr lang="fr-FR" sz="3200">
                <a:solidFill>
                  <a:srgbClr val="000000"/>
                </a:solidFill>
                <a:latin typeface="Calibri"/>
              </a:rPr>
              <a:t>Click to edit the outline text format</a:t>
            </a:r>
            <a:endParaRPr/>
          </a:p>
          <a:p>
            <a:pPr lvl="1">
              <a:buSzPct val="75000"/>
              <a:buFont typeface="StarSymbol"/>
              <a:buChar char=""/>
            </a:pPr>
            <a:r>
              <a:rPr lang="fr-FR" sz="3200">
                <a:solidFill>
                  <a:srgbClr val="000000"/>
                </a:solidFill>
                <a:latin typeface="Calibri"/>
              </a:rPr>
              <a:t>Second Outline Level</a:t>
            </a:r>
            <a:endParaRPr/>
          </a:p>
          <a:p>
            <a:pPr lvl="2">
              <a:buSzPct val="45000"/>
              <a:buFont typeface="StarSymbol"/>
              <a:buChar char=""/>
            </a:pPr>
            <a:r>
              <a:rPr lang="fr-FR" sz="3200">
                <a:solidFill>
                  <a:srgbClr val="000000"/>
                </a:solidFill>
                <a:latin typeface="Calibri"/>
              </a:rPr>
              <a:t>Third Outline Level</a:t>
            </a:r>
            <a:endParaRPr/>
          </a:p>
          <a:p>
            <a:pPr lvl="3">
              <a:buSzPct val="75000"/>
              <a:buFont typeface="StarSymbol"/>
              <a:buChar char=""/>
            </a:pPr>
            <a:r>
              <a:rPr lang="fr-FR" sz="3200">
                <a:solidFill>
                  <a:srgbClr val="000000"/>
                </a:solidFill>
                <a:latin typeface="Calibri"/>
              </a:rPr>
              <a:t>Fourth Outline Level</a:t>
            </a:r>
            <a:endParaRPr/>
          </a:p>
          <a:p>
            <a:pPr lvl="4">
              <a:buSzPct val="45000"/>
              <a:buFont typeface="StarSymbol"/>
              <a:buChar char=""/>
            </a:pPr>
            <a:r>
              <a:rPr lang="fr-FR" sz="3200">
                <a:solidFill>
                  <a:srgbClr val="000000"/>
                </a:solidFill>
                <a:latin typeface="Calibri"/>
              </a:rPr>
              <a:t>Fifth Outline Level</a:t>
            </a:r>
            <a:endParaRPr/>
          </a:p>
          <a:p>
            <a:pPr lvl="5">
              <a:buSzPct val="45000"/>
              <a:buFont typeface="StarSymbol"/>
              <a:buChar char=""/>
            </a:pPr>
            <a:r>
              <a:rPr lang="fr-FR" sz="3200">
                <a:solidFill>
                  <a:srgbClr val="000000"/>
                </a:solidFill>
                <a:latin typeface="Calibri"/>
              </a:rPr>
              <a:t>Sixth Outline Level</a:t>
            </a:r>
            <a:endParaRPr/>
          </a:p>
          <a:p>
            <a:pPr>
              <a:lnSpc>
                <a:spcPct val="100000"/>
              </a:lnSpc>
              <a:buFont typeface="Arial"/>
              <a:buChar char="•"/>
            </a:pPr>
            <a:r>
              <a:rPr lang="fr-FR" sz="3200">
                <a:solidFill>
                  <a:srgbClr val="000000"/>
                </a:solidFill>
                <a:latin typeface="Calibri"/>
              </a:rPr>
              <a:t>Seventh Outline LevelCliquez pour modifier les styles du texte du masque</a:t>
            </a:r>
            <a:endParaRPr/>
          </a:p>
          <a:p>
            <a:pPr lvl="1">
              <a:lnSpc>
                <a:spcPct val="100000"/>
              </a:lnSpc>
              <a:buFont typeface="Courier New"/>
              <a:buChar char="o"/>
            </a:pPr>
            <a:r>
              <a:rPr lang="fr-FR" sz="2800">
                <a:solidFill>
                  <a:srgbClr val="000000"/>
                </a:solidFill>
                <a:latin typeface="Calibri"/>
              </a:rPr>
              <a:t>Deuxième niveau</a:t>
            </a:r>
            <a:endParaRPr/>
          </a:p>
          <a:p>
            <a:pPr lvl="2">
              <a:lnSpc>
                <a:spcPct val="100000"/>
              </a:lnSpc>
              <a:buFont typeface="Wingdings" charset="2"/>
              <a:buChar char=""/>
            </a:pPr>
            <a:r>
              <a:rPr lang="fr-FR" sz="2400">
                <a:solidFill>
                  <a:srgbClr val="000000"/>
                </a:solidFill>
                <a:latin typeface="Calibri"/>
              </a:rPr>
              <a:t>Troisième niveau</a:t>
            </a:r>
            <a:endParaRPr/>
          </a:p>
          <a:p>
            <a:pPr lvl="3">
              <a:lnSpc>
                <a:spcPct val="100000"/>
              </a:lnSpc>
              <a:buFont typeface="Arial"/>
              <a:buChar char="–"/>
            </a:pPr>
            <a:r>
              <a:rPr lang="fr-FR" sz="2000">
                <a:solidFill>
                  <a:srgbClr val="000000"/>
                </a:solidFill>
                <a:latin typeface="Calibri"/>
              </a:rPr>
              <a:t>Quatrième niveau</a:t>
            </a:r>
            <a:endParaRPr/>
          </a:p>
          <a:p>
            <a:pPr lvl="4">
              <a:lnSpc>
                <a:spcPct val="100000"/>
              </a:lnSpc>
              <a:buFont typeface="Arial"/>
              <a:buChar char="»"/>
            </a:pPr>
            <a:r>
              <a:rPr lang="fr-FR" sz="2000">
                <a:solidFill>
                  <a:srgbClr val="000000"/>
                </a:solidFill>
                <a:latin typeface="Calibri"/>
              </a:rPr>
              <a:t>Cinquième niveau</a:t>
            </a:r>
            <a:endParaRPr/>
          </a:p>
        </p:txBody>
      </p:sp>
      <p:sp>
        <p:nvSpPr>
          <p:cNvPr id="202" name="PlaceHolder 3"/>
          <p:cNvSpPr>
            <a:spLocks noGrp="1"/>
          </p:cNvSpPr>
          <p:nvPr>
            <p:ph type="body"/>
          </p:nvPr>
        </p:nvSpPr>
        <p:spPr>
          <a:xfrm>
            <a:off x="457200" y="1434960"/>
            <a:ext cx="3007800" cy="4690800"/>
          </a:xfrm>
          <a:prstGeom prst="rect">
            <a:avLst/>
          </a:prstGeom>
        </p:spPr>
        <p:txBody>
          <a:bodyPr anchor="ctr"/>
          <a:lstStyle/>
          <a:p>
            <a:pPr>
              <a:buSzPct val="45000"/>
              <a:buFont typeface="StarSymbol"/>
              <a:buChar char=""/>
            </a:pPr>
            <a:r>
              <a:rPr lang="fr-FR" sz="1400">
                <a:solidFill>
                  <a:srgbClr val="8B8B8B"/>
                </a:solidFill>
                <a:latin typeface="Calibri"/>
              </a:rPr>
              <a:t>Click to edit the outline text format</a:t>
            </a:r>
            <a:endParaRPr/>
          </a:p>
          <a:p>
            <a:pPr lvl="1">
              <a:buSzPct val="75000"/>
              <a:buFont typeface="StarSymbol"/>
              <a:buChar char=""/>
            </a:pPr>
            <a:r>
              <a:rPr lang="fr-FR" sz="1400">
                <a:solidFill>
                  <a:srgbClr val="8B8B8B"/>
                </a:solidFill>
                <a:latin typeface="Calibri"/>
              </a:rPr>
              <a:t>Second Outline Level</a:t>
            </a:r>
            <a:endParaRPr/>
          </a:p>
          <a:p>
            <a:pPr lvl="2">
              <a:buSzPct val="45000"/>
              <a:buFont typeface="StarSymbol"/>
              <a:buChar char=""/>
            </a:pPr>
            <a:r>
              <a:rPr lang="fr-FR" sz="1400">
                <a:solidFill>
                  <a:srgbClr val="8B8B8B"/>
                </a:solidFill>
                <a:latin typeface="Calibri"/>
              </a:rPr>
              <a:t>Third Outline Level</a:t>
            </a:r>
            <a:endParaRPr/>
          </a:p>
          <a:p>
            <a:pPr lvl="3">
              <a:buSzPct val="75000"/>
              <a:buFont typeface="StarSymbol"/>
              <a:buChar char=""/>
            </a:pPr>
            <a:r>
              <a:rPr lang="fr-FR" sz="1400">
                <a:solidFill>
                  <a:srgbClr val="8B8B8B"/>
                </a:solidFill>
                <a:latin typeface="Calibri"/>
              </a:rPr>
              <a:t>Fourth Outline Level</a:t>
            </a:r>
            <a:endParaRPr/>
          </a:p>
          <a:p>
            <a:pPr lvl="4">
              <a:buSzPct val="45000"/>
              <a:buFont typeface="StarSymbol"/>
              <a:buChar char=""/>
            </a:pPr>
            <a:r>
              <a:rPr lang="fr-FR" sz="1400">
                <a:solidFill>
                  <a:srgbClr val="8B8B8B"/>
                </a:solidFill>
                <a:latin typeface="Calibri"/>
              </a:rPr>
              <a:t>Fifth Outline Level</a:t>
            </a:r>
            <a:endParaRPr/>
          </a:p>
          <a:p>
            <a:pPr lvl="5">
              <a:buSzPct val="45000"/>
              <a:buFont typeface="StarSymbol"/>
              <a:buChar char=""/>
            </a:pPr>
            <a:r>
              <a:rPr lang="fr-FR" sz="1400">
                <a:solidFill>
                  <a:srgbClr val="8B8B8B"/>
                </a:solidFill>
                <a:latin typeface="Calibri"/>
              </a:rPr>
              <a:t>Sixth Outline Level</a:t>
            </a:r>
            <a:endParaRPr/>
          </a:p>
          <a:p>
            <a:pPr>
              <a:lnSpc>
                <a:spcPct val="100000"/>
              </a:lnSpc>
            </a:pPr>
            <a:r>
              <a:rPr lang="fr-FR" sz="1400">
                <a:solidFill>
                  <a:srgbClr val="8B8B8B"/>
                </a:solidFill>
                <a:latin typeface="Calibri"/>
              </a:rPr>
              <a:t>Seventh Outline LevelCliquez pour modifier les styles du texte du masque</a:t>
            </a:r>
            <a:endParaRPr/>
          </a:p>
        </p:txBody>
      </p:sp>
      <p:sp>
        <p:nvSpPr>
          <p:cNvPr id="203" name="PlaceHolder 4"/>
          <p:cNvSpPr>
            <a:spLocks noGrp="1"/>
          </p:cNvSpPr>
          <p:nvPr>
            <p:ph type="dt"/>
          </p:nvPr>
        </p:nvSpPr>
        <p:spPr>
          <a:xfrm>
            <a:off x="457200" y="6356520"/>
            <a:ext cx="2133360" cy="364680"/>
          </a:xfrm>
          <a:prstGeom prst="rect">
            <a:avLst/>
          </a:prstGeom>
        </p:spPr>
        <p:txBody>
          <a:bodyPr anchor="ctr"/>
          <a:lstStyle/>
          <a:p>
            <a:pPr>
              <a:lnSpc>
                <a:spcPct val="100000"/>
              </a:lnSpc>
            </a:pPr>
            <a:r>
              <a:rPr lang="en-US" sz="1200">
                <a:solidFill>
                  <a:srgbClr val="8B8B8B"/>
                </a:solidFill>
                <a:latin typeface="Calibri"/>
              </a:rPr>
              <a:t>3/30/17</a:t>
            </a:r>
            <a:endParaRPr/>
          </a:p>
        </p:txBody>
      </p:sp>
      <p:sp>
        <p:nvSpPr>
          <p:cNvPr id="204" name="PlaceHolder 5"/>
          <p:cNvSpPr>
            <a:spLocks noGrp="1"/>
          </p:cNvSpPr>
          <p:nvPr>
            <p:ph type="ftr"/>
          </p:nvPr>
        </p:nvSpPr>
        <p:spPr>
          <a:xfrm>
            <a:off x="3124080" y="6356520"/>
            <a:ext cx="2895120" cy="364680"/>
          </a:xfrm>
          <a:prstGeom prst="rect">
            <a:avLst/>
          </a:prstGeom>
        </p:spPr>
        <p:txBody>
          <a:bodyPr anchor="ctr"/>
          <a:lstStyle/>
          <a:p>
            <a:endParaRPr/>
          </a:p>
        </p:txBody>
      </p:sp>
      <p:sp>
        <p:nvSpPr>
          <p:cNvPr id="205" name="PlaceHolder 6"/>
          <p:cNvSpPr>
            <a:spLocks noGrp="1"/>
          </p:cNvSpPr>
          <p:nvPr>
            <p:ph type="sldNum"/>
          </p:nvPr>
        </p:nvSpPr>
        <p:spPr>
          <a:xfrm>
            <a:off x="6553080" y="6356520"/>
            <a:ext cx="2133360" cy="364680"/>
          </a:xfrm>
          <a:prstGeom prst="rect">
            <a:avLst/>
          </a:prstGeom>
        </p:spPr>
        <p:txBody>
          <a:bodyPr anchor="ctr"/>
          <a:lstStyle/>
          <a:p>
            <a:pPr algn="r">
              <a:lnSpc>
                <a:spcPct val="100000"/>
              </a:lnSpc>
            </a:pPr>
            <a:fld id="{0224B08E-A87B-41D8-B233-F7D30CCF3FEC}" type="slidenum">
              <a:rPr lang="en-US" sz="1200">
                <a:solidFill>
                  <a:srgbClr val="8B8B8B"/>
                </a:solidFill>
                <a:latin typeface="Calibri"/>
              </a:rPr>
              <a:t>‹#›</a:t>
            </a:fld>
            <a:endParaRP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6.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7.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image" Target="../media/image8.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image" Target="../media/image9.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9.xml"/><Relationship Id="rId2" Type="http://schemas.openxmlformats.org/officeDocument/2006/relationships/image" Target="../media/image10.wmf"/><Relationship Id="rId3" Type="http://schemas.openxmlformats.org/officeDocument/2006/relationships/image" Target="../media/image11.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9.xml"/><Relationship Id="rId2" Type="http://schemas.openxmlformats.org/officeDocument/2006/relationships/image" Target="../media/image1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9.xml"/><Relationship Id="rId2" Type="http://schemas.openxmlformats.org/officeDocument/2006/relationships/image" Target="../media/image13.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9.xml"/><Relationship Id="rId2" Type="http://schemas.openxmlformats.org/officeDocument/2006/relationships/notesSlide" Target="../notesSlides/notesSlide1.xml"/><Relationship Id="rId3" Type="http://schemas.openxmlformats.org/officeDocument/2006/relationships/image" Target="../media/image14.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image" Target="../media/image15.wmf"/><Relationship Id="rId3" Type="http://schemas.openxmlformats.org/officeDocument/2006/relationships/image" Target="../media/image16.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9.xml"/><Relationship Id="rId2" Type="http://schemas.openxmlformats.org/officeDocument/2006/relationships/image" Target="../media/image17.wmf"/><Relationship Id="rId3" Type="http://schemas.openxmlformats.org/officeDocument/2006/relationships/image" Target="../media/image18.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9.xml"/><Relationship Id="rId2" Type="http://schemas.openxmlformats.org/officeDocument/2006/relationships/image" Target="../media/image19.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9.xml"/><Relationship Id="rId2" Type="http://schemas.openxmlformats.org/officeDocument/2006/relationships/image" Target="../media/image20.wmf"/><Relationship Id="rId3" Type="http://schemas.openxmlformats.org/officeDocument/2006/relationships/image" Target="../media/image21.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9.xml"/><Relationship Id="rId2" Type="http://schemas.openxmlformats.org/officeDocument/2006/relationships/image" Target="../media/image22.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9.xml"/><Relationship Id="rId2" Type="http://schemas.openxmlformats.org/officeDocument/2006/relationships/image" Target="../media/image23.emf"/><Relationship Id="rId3" Type="http://schemas.openxmlformats.org/officeDocument/2006/relationships/image" Target="../media/image24.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1.xml"/><Relationship Id="rId2" Type="http://schemas.openxmlformats.org/officeDocument/2006/relationships/image" Target="../media/image2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image" Target="../media/image4.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TextShape 1"/>
          <p:cNvSpPr txBox="1"/>
          <p:nvPr/>
        </p:nvSpPr>
        <p:spPr>
          <a:xfrm>
            <a:off x="685800" y="2130480"/>
            <a:ext cx="7772040" cy="1469520"/>
          </a:xfrm>
          <a:prstGeom prst="rect">
            <a:avLst/>
          </a:prstGeom>
        </p:spPr>
        <p:txBody>
          <a:bodyPr anchor="ctr"/>
          <a:lstStyle/>
          <a:p>
            <a:pPr algn="ctr">
              <a:lnSpc>
                <a:spcPct val="100000"/>
              </a:lnSpc>
            </a:pPr>
            <a:r>
              <a:rPr lang="fr-FR" sz="4400">
                <a:solidFill>
                  <a:srgbClr val="000000"/>
                </a:solidFill>
                <a:latin typeface="Calibri"/>
              </a:rPr>
              <a:t>Radioscopie du bien-être
en France</a:t>
            </a:r>
            <a:endParaRPr/>
          </a:p>
        </p:txBody>
      </p:sp>
      <p:sp>
        <p:nvSpPr>
          <p:cNvPr id="246" name="TextShape 2"/>
          <p:cNvSpPr txBox="1"/>
          <p:nvPr/>
        </p:nvSpPr>
        <p:spPr>
          <a:xfrm>
            <a:off x="1371600" y="3886200"/>
            <a:ext cx="6400440" cy="1752120"/>
          </a:xfrm>
          <a:prstGeom prst="rect">
            <a:avLst/>
          </a:prstGeom>
        </p:spPr>
        <p:txBody>
          <a:bodyPr/>
          <a:lstStyle/>
          <a:p>
            <a:pPr algn="ctr">
              <a:lnSpc>
                <a:spcPct val="100000"/>
              </a:lnSpc>
            </a:pPr>
            <a:r>
              <a:rPr lang="en-US" sz="3200" dirty="0">
                <a:solidFill>
                  <a:srgbClr val="8B8B8B"/>
                </a:solidFill>
                <a:latin typeface="Calibri"/>
              </a:rPr>
              <a:t>Claudia Senik</a:t>
            </a:r>
            <a:endParaRPr dirty="0"/>
          </a:p>
          <a:p>
            <a:pPr algn="ctr">
              <a:lnSpc>
                <a:spcPct val="100000"/>
              </a:lnSpc>
            </a:pPr>
            <a:r>
              <a:rPr lang="en-US" sz="3200" dirty="0" err="1">
                <a:solidFill>
                  <a:srgbClr val="8B8B8B"/>
                </a:solidFill>
                <a:latin typeface="Calibri"/>
              </a:rPr>
              <a:t>Professeur</a:t>
            </a:r>
            <a:r>
              <a:rPr lang="en-US" sz="3200" dirty="0">
                <a:solidFill>
                  <a:srgbClr val="8B8B8B"/>
                </a:solidFill>
                <a:latin typeface="Calibri"/>
              </a:rPr>
              <a:t> </a:t>
            </a:r>
            <a:r>
              <a:rPr lang="en-US" sz="3200" dirty="0" err="1">
                <a:solidFill>
                  <a:srgbClr val="8B8B8B"/>
                </a:solidFill>
                <a:latin typeface="Calibri"/>
              </a:rPr>
              <a:t>à</a:t>
            </a:r>
            <a:r>
              <a:rPr lang="en-US" sz="3200" dirty="0">
                <a:solidFill>
                  <a:srgbClr val="8B8B8B"/>
                </a:solidFill>
                <a:latin typeface="Calibri"/>
              </a:rPr>
              <a:t> </a:t>
            </a:r>
            <a:r>
              <a:rPr lang="en-US" sz="3200" dirty="0" err="1">
                <a:solidFill>
                  <a:srgbClr val="8B8B8B"/>
                </a:solidFill>
                <a:latin typeface="Calibri"/>
              </a:rPr>
              <a:t>l’Université</a:t>
            </a:r>
            <a:r>
              <a:rPr lang="en-US" sz="3200" dirty="0">
                <a:solidFill>
                  <a:srgbClr val="8B8B8B"/>
                </a:solidFill>
                <a:latin typeface="Calibri"/>
              </a:rPr>
              <a:t> Paris-Sorbonne et </a:t>
            </a:r>
            <a:r>
              <a:rPr lang="en-US" sz="3200" dirty="0" err="1">
                <a:solidFill>
                  <a:srgbClr val="8B8B8B"/>
                </a:solidFill>
                <a:latin typeface="Calibri"/>
              </a:rPr>
              <a:t>à</a:t>
            </a:r>
            <a:r>
              <a:rPr lang="en-US" sz="3200" dirty="0">
                <a:solidFill>
                  <a:srgbClr val="8B8B8B"/>
                </a:solidFill>
                <a:latin typeface="Calibri"/>
              </a:rPr>
              <a:t> </a:t>
            </a:r>
            <a:r>
              <a:rPr lang="en-US" sz="3200" dirty="0" err="1">
                <a:solidFill>
                  <a:srgbClr val="8B8B8B"/>
                </a:solidFill>
                <a:latin typeface="Calibri"/>
              </a:rPr>
              <a:t>l’Ecole</a:t>
            </a:r>
            <a:r>
              <a:rPr lang="en-US" sz="3200" dirty="0">
                <a:solidFill>
                  <a:srgbClr val="8B8B8B"/>
                </a:solidFill>
                <a:latin typeface="Calibri"/>
              </a:rPr>
              <a:t> </a:t>
            </a:r>
            <a:r>
              <a:rPr lang="en-US" sz="3200" dirty="0" err="1">
                <a:solidFill>
                  <a:srgbClr val="8B8B8B"/>
                </a:solidFill>
                <a:latin typeface="Calibri"/>
              </a:rPr>
              <a:t>d’économie</a:t>
            </a:r>
            <a:r>
              <a:rPr lang="en-US" sz="3200" dirty="0">
                <a:solidFill>
                  <a:srgbClr val="8B8B8B"/>
                </a:solidFill>
                <a:latin typeface="Calibri"/>
              </a:rPr>
              <a:t> de Paris</a:t>
            </a:r>
            <a:endParaRPr dirty="0"/>
          </a:p>
          <a:p>
            <a:pPr algn="ctr">
              <a:lnSpc>
                <a:spcPct val="100000"/>
              </a:lnSpc>
            </a:pPr>
            <a:endParaRPr dirty="0"/>
          </a:p>
          <a:p>
            <a:pPr algn="ctr">
              <a:lnSpc>
                <a:spcPct val="100000"/>
              </a:lnSpc>
            </a:pPr>
            <a:r>
              <a:rPr lang="en-US" dirty="0" err="1">
                <a:solidFill>
                  <a:srgbClr val="8B8B8B"/>
                </a:solidFill>
                <a:latin typeface="Calibri"/>
              </a:rPr>
              <a:t>Journée</a:t>
            </a:r>
            <a:r>
              <a:rPr lang="en-US" dirty="0">
                <a:solidFill>
                  <a:srgbClr val="8B8B8B"/>
                </a:solidFill>
                <a:latin typeface="Calibri"/>
              </a:rPr>
              <a:t> du 30 mars, « Le </a:t>
            </a:r>
            <a:r>
              <a:rPr lang="en-US" dirty="0" err="1">
                <a:solidFill>
                  <a:srgbClr val="8B8B8B"/>
                </a:solidFill>
                <a:latin typeface="Calibri"/>
              </a:rPr>
              <a:t>bonheur</a:t>
            </a:r>
            <a:r>
              <a:rPr lang="en-US" dirty="0">
                <a:solidFill>
                  <a:srgbClr val="8B8B8B"/>
                </a:solidFill>
                <a:latin typeface="Calibri"/>
              </a:rPr>
              <a:t>, </a:t>
            </a:r>
            <a:r>
              <a:rPr lang="en-US" dirty="0" err="1">
                <a:solidFill>
                  <a:srgbClr val="8B8B8B"/>
                </a:solidFill>
                <a:latin typeface="Calibri"/>
              </a:rPr>
              <a:t>une</a:t>
            </a:r>
            <a:r>
              <a:rPr lang="en-US" dirty="0">
                <a:solidFill>
                  <a:srgbClr val="8B8B8B"/>
                </a:solidFill>
                <a:latin typeface="Calibri"/>
              </a:rPr>
              <a:t> </a:t>
            </a:r>
            <a:r>
              <a:rPr lang="en-US" dirty="0" err="1">
                <a:solidFill>
                  <a:srgbClr val="8B8B8B"/>
                </a:solidFill>
                <a:latin typeface="Calibri"/>
              </a:rPr>
              <a:t>politique</a:t>
            </a:r>
            <a:r>
              <a:rPr lang="en-US" dirty="0">
                <a:solidFill>
                  <a:srgbClr val="8B8B8B"/>
                </a:solidFill>
                <a:latin typeface="Calibri"/>
              </a:rPr>
              <a:t>? », CEPREMAP</a:t>
            </a:r>
            <a:endParaRPr dirty="0"/>
          </a:p>
        </p:txBody>
      </p:sp>
      <p:pic>
        <p:nvPicPr>
          <p:cNvPr id="247" name="Picture 2"/>
          <p:cNvPicPr/>
          <p:nvPr/>
        </p:nvPicPr>
        <p:blipFill>
          <a:blip r:embed="rId2"/>
          <a:stretch>
            <a:fillRect/>
          </a:stretch>
        </p:blipFill>
        <p:spPr>
          <a:xfrm>
            <a:off x="1043640" y="116640"/>
            <a:ext cx="7056360" cy="1049400"/>
          </a:xfrm>
          <a:prstGeom prst="rect">
            <a:avLst/>
          </a:prstGeom>
          <a:ln w="9360">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TextShape 1"/>
          <p:cNvSpPr txBox="1"/>
          <p:nvPr/>
        </p:nvSpPr>
        <p:spPr>
          <a:xfrm>
            <a:off x="457200" y="274680"/>
            <a:ext cx="8229240" cy="849600"/>
          </a:xfrm>
          <a:prstGeom prst="rect">
            <a:avLst/>
          </a:prstGeom>
        </p:spPr>
        <p:txBody>
          <a:bodyPr anchor="ctr"/>
          <a:lstStyle/>
          <a:p>
            <a:pPr algn="ctr">
              <a:lnSpc>
                <a:spcPct val="100000"/>
              </a:lnSpc>
            </a:pPr>
            <a:r>
              <a:rPr lang="fr-FR" sz="4400">
                <a:solidFill>
                  <a:srgbClr val="000000"/>
                </a:solidFill>
                <a:latin typeface="Calibri"/>
              </a:rPr>
              <a:t>Plus riches, plus heureux</a:t>
            </a:r>
            <a:endParaRPr/>
          </a:p>
        </p:txBody>
      </p:sp>
      <p:pic>
        <p:nvPicPr>
          <p:cNvPr id="278" name="Picture 3"/>
          <p:cNvPicPr>
            <a:picLocks noChangeAspect="1"/>
          </p:cNvPicPr>
          <p:nvPr/>
        </p:nvPicPr>
        <p:blipFill>
          <a:blip r:embed="rId2"/>
          <a:stretch>
            <a:fillRect/>
          </a:stretch>
        </p:blipFill>
        <p:spPr>
          <a:xfrm>
            <a:off x="238443" y="1425769"/>
            <a:ext cx="6017260" cy="4308475"/>
          </a:xfrm>
          <a:prstGeom prst="rect">
            <a:avLst/>
          </a:prstGeom>
          <a:ln w="9360">
            <a:noFill/>
          </a:ln>
        </p:spPr>
      </p:pic>
      <p:sp>
        <p:nvSpPr>
          <p:cNvPr id="279" name="TextShape 2"/>
          <p:cNvSpPr txBox="1"/>
          <p:nvPr/>
        </p:nvSpPr>
        <p:spPr>
          <a:xfrm>
            <a:off x="6553080" y="6356520"/>
            <a:ext cx="2133360" cy="364680"/>
          </a:xfrm>
          <a:prstGeom prst="rect">
            <a:avLst/>
          </a:prstGeom>
        </p:spPr>
        <p:txBody>
          <a:bodyPr anchor="ctr"/>
          <a:lstStyle/>
          <a:p>
            <a:pPr algn="r">
              <a:lnSpc>
                <a:spcPct val="100000"/>
              </a:lnSpc>
            </a:pPr>
            <a:fld id="{4F7E3761-9DD1-4072-A6B4-18C1A1175829}" type="slidenum">
              <a:rPr lang="en-US" sz="1200">
                <a:solidFill>
                  <a:srgbClr val="8B8B8B"/>
                </a:solidFill>
                <a:latin typeface="Calibri"/>
              </a:rPr>
              <a:t>10</a:t>
            </a:fld>
            <a:endParaRPr/>
          </a:p>
        </p:txBody>
      </p:sp>
      <p:sp>
        <p:nvSpPr>
          <p:cNvPr id="280" name="CustomShape 3"/>
          <p:cNvSpPr/>
          <p:nvPr/>
        </p:nvSpPr>
        <p:spPr>
          <a:xfrm>
            <a:off x="467640" y="6257880"/>
            <a:ext cx="7920360" cy="425160"/>
          </a:xfrm>
          <a:prstGeom prst="rect">
            <a:avLst/>
          </a:prstGeom>
          <a:noFill/>
          <a:ln>
            <a:noFill/>
          </a:ln>
        </p:spPr>
        <p:txBody>
          <a:bodyPr lIns="90000" tIns="45000" rIns="90000" bIns="45000"/>
          <a:lstStyle/>
          <a:p>
            <a:pPr>
              <a:lnSpc>
                <a:spcPct val="100000"/>
              </a:lnSpc>
            </a:pPr>
            <a:r>
              <a:rPr lang="en-US" sz="1100" i="1" dirty="0">
                <a:solidFill>
                  <a:srgbClr val="000000"/>
                </a:solidFill>
                <a:latin typeface="Calibri"/>
              </a:rPr>
              <a:t>Source: CEPREMAP/INSEE </a:t>
            </a:r>
            <a:r>
              <a:rPr lang="en-US" sz="1100" i="1" dirty="0" err="1">
                <a:solidFill>
                  <a:srgbClr val="000000"/>
                </a:solidFill>
                <a:latin typeface="Calibri"/>
              </a:rPr>
              <a:t>Enquête</a:t>
            </a:r>
            <a:r>
              <a:rPr lang="en-US" sz="1100" i="1" dirty="0">
                <a:solidFill>
                  <a:srgbClr val="000000"/>
                </a:solidFill>
                <a:latin typeface="Calibri"/>
              </a:rPr>
              <a:t> </a:t>
            </a:r>
            <a:r>
              <a:rPr lang="en-US" sz="1100" i="1" dirty="0" err="1">
                <a:solidFill>
                  <a:srgbClr val="000000"/>
                </a:solidFill>
                <a:latin typeface="Calibri"/>
              </a:rPr>
              <a:t>trimestrielle</a:t>
            </a:r>
            <a:r>
              <a:rPr lang="en-US" sz="1100" i="1" dirty="0">
                <a:solidFill>
                  <a:srgbClr val="000000"/>
                </a:solidFill>
                <a:latin typeface="Calibri"/>
              </a:rPr>
              <a:t>. </a:t>
            </a:r>
            <a:r>
              <a:rPr lang="en-US" sz="1100" i="1" dirty="0" err="1">
                <a:solidFill>
                  <a:srgbClr val="000000"/>
                </a:solidFill>
                <a:latin typeface="Calibri"/>
              </a:rPr>
              <a:t>Enquêtes</a:t>
            </a:r>
            <a:r>
              <a:rPr lang="en-US" sz="1100" i="1" dirty="0">
                <a:solidFill>
                  <a:srgbClr val="000000"/>
                </a:solidFill>
                <a:latin typeface="Calibri"/>
              </a:rPr>
              <a:t> </a:t>
            </a:r>
            <a:r>
              <a:rPr lang="en-US" sz="1100" i="1" dirty="0" err="1">
                <a:solidFill>
                  <a:srgbClr val="000000"/>
                </a:solidFill>
                <a:latin typeface="Calibri"/>
              </a:rPr>
              <a:t>réalisées</a:t>
            </a:r>
            <a:r>
              <a:rPr lang="en-US" sz="1100" i="1" dirty="0">
                <a:solidFill>
                  <a:srgbClr val="000000"/>
                </a:solidFill>
                <a:latin typeface="Calibri"/>
              </a:rPr>
              <a:t> en </a:t>
            </a:r>
            <a:r>
              <a:rPr lang="en-US" sz="1100" i="1" dirty="0" err="1">
                <a:solidFill>
                  <a:srgbClr val="000000"/>
                </a:solidFill>
                <a:latin typeface="Calibri"/>
              </a:rPr>
              <a:t>juin</a:t>
            </a:r>
            <a:r>
              <a:rPr lang="en-US" sz="1100" i="1" dirty="0">
                <a:solidFill>
                  <a:srgbClr val="000000"/>
                </a:solidFill>
                <a:latin typeface="Calibri"/>
              </a:rPr>
              <a:t>, </a:t>
            </a:r>
            <a:r>
              <a:rPr lang="en-US" sz="1100" i="1" dirty="0" err="1">
                <a:solidFill>
                  <a:srgbClr val="000000"/>
                </a:solidFill>
                <a:latin typeface="Calibri"/>
              </a:rPr>
              <a:t>septembre</a:t>
            </a:r>
            <a:r>
              <a:rPr lang="en-US" sz="1100" i="1" dirty="0">
                <a:solidFill>
                  <a:srgbClr val="000000"/>
                </a:solidFill>
                <a:latin typeface="Calibri"/>
              </a:rPr>
              <a:t> et </a:t>
            </a:r>
            <a:r>
              <a:rPr lang="en-US" sz="1100" i="1" dirty="0" err="1">
                <a:solidFill>
                  <a:srgbClr val="000000"/>
                </a:solidFill>
                <a:latin typeface="Calibri"/>
              </a:rPr>
              <a:t>décembre</a:t>
            </a:r>
            <a:r>
              <a:rPr lang="en-US" sz="1100" i="1" dirty="0">
                <a:solidFill>
                  <a:srgbClr val="000000"/>
                </a:solidFill>
                <a:latin typeface="Calibri"/>
              </a:rPr>
              <a:t> 2016. % de </a:t>
            </a:r>
            <a:r>
              <a:rPr lang="en-US" sz="1100" i="1" dirty="0" err="1">
                <a:solidFill>
                  <a:srgbClr val="000000"/>
                </a:solidFill>
                <a:latin typeface="Calibri"/>
              </a:rPr>
              <a:t>réponses</a:t>
            </a:r>
            <a:r>
              <a:rPr lang="en-US" sz="1100" i="1" dirty="0">
                <a:solidFill>
                  <a:srgbClr val="000000"/>
                </a:solidFill>
                <a:latin typeface="Calibri"/>
              </a:rPr>
              <a:t> </a:t>
            </a:r>
            <a:r>
              <a:rPr lang="en-US" sz="1100" i="1" dirty="0" err="1">
                <a:solidFill>
                  <a:srgbClr val="000000"/>
                </a:solidFill>
                <a:latin typeface="Calibri"/>
              </a:rPr>
              <a:t>très</a:t>
            </a:r>
            <a:r>
              <a:rPr lang="en-US" sz="1100" i="1" dirty="0">
                <a:solidFill>
                  <a:srgbClr val="000000"/>
                </a:solidFill>
                <a:latin typeface="Calibri"/>
              </a:rPr>
              <a:t> positives pour </a:t>
            </a:r>
            <a:r>
              <a:rPr lang="en-US" sz="1100" i="1" dirty="0" err="1">
                <a:solidFill>
                  <a:srgbClr val="000000"/>
                </a:solidFill>
                <a:latin typeface="Calibri"/>
              </a:rPr>
              <a:t>chaque</a:t>
            </a:r>
            <a:r>
              <a:rPr lang="en-US" sz="1100" i="1" dirty="0">
                <a:solidFill>
                  <a:srgbClr val="000000"/>
                </a:solidFill>
                <a:latin typeface="Calibri"/>
              </a:rPr>
              <a:t> quartile.</a:t>
            </a:r>
            <a:endParaRPr dirty="0"/>
          </a:p>
        </p:txBody>
      </p:sp>
      <p:sp>
        <p:nvSpPr>
          <p:cNvPr id="6" name="TextBox 5"/>
          <p:cNvSpPr txBox="1"/>
          <p:nvPr/>
        </p:nvSpPr>
        <p:spPr>
          <a:xfrm>
            <a:off x="6553080" y="1558190"/>
            <a:ext cx="2411990" cy="1477328"/>
          </a:xfrm>
          <a:prstGeom prst="rect">
            <a:avLst/>
          </a:prstGeom>
          <a:noFill/>
        </p:spPr>
        <p:txBody>
          <a:bodyPr wrap="square" rtlCol="0">
            <a:spAutoFit/>
          </a:bodyPr>
          <a:lstStyle/>
          <a:p>
            <a:r>
              <a:rPr lang="fr-FR" dirty="0" smtClean="0"/>
              <a:t>Les riches sont plus satisfaits que les pauvres dans toutes les dimensions de leur vie.</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TextShape 1"/>
          <p:cNvSpPr txBox="1"/>
          <p:nvPr/>
        </p:nvSpPr>
        <p:spPr>
          <a:xfrm>
            <a:off x="457200" y="274680"/>
            <a:ext cx="8229240" cy="849600"/>
          </a:xfrm>
          <a:prstGeom prst="rect">
            <a:avLst/>
          </a:prstGeom>
        </p:spPr>
        <p:txBody>
          <a:bodyPr anchor="ctr"/>
          <a:lstStyle/>
          <a:p>
            <a:pPr algn="ctr">
              <a:lnSpc>
                <a:spcPct val="100000"/>
              </a:lnSpc>
            </a:pPr>
            <a:r>
              <a:rPr lang="fr-FR" sz="4400">
                <a:solidFill>
                  <a:srgbClr val="000000"/>
                </a:solidFill>
                <a:latin typeface="Calibri"/>
              </a:rPr>
              <a:t>Plus riches, plus heureux</a:t>
            </a:r>
            <a:endParaRPr/>
          </a:p>
        </p:txBody>
      </p:sp>
      <p:pic>
        <p:nvPicPr>
          <p:cNvPr id="282" name="Picture 2"/>
          <p:cNvPicPr>
            <a:picLocks noChangeAspect="1"/>
          </p:cNvPicPr>
          <p:nvPr/>
        </p:nvPicPr>
        <p:blipFill>
          <a:blip r:embed="rId2"/>
          <a:stretch>
            <a:fillRect/>
          </a:stretch>
        </p:blipFill>
        <p:spPr>
          <a:xfrm>
            <a:off x="107512" y="1268641"/>
            <a:ext cx="5885815" cy="4308475"/>
          </a:xfrm>
          <a:prstGeom prst="rect">
            <a:avLst/>
          </a:prstGeom>
          <a:ln w="9360">
            <a:noFill/>
          </a:ln>
        </p:spPr>
      </p:pic>
      <p:sp>
        <p:nvSpPr>
          <p:cNvPr id="283" name="TextShape 2"/>
          <p:cNvSpPr txBox="1"/>
          <p:nvPr/>
        </p:nvSpPr>
        <p:spPr>
          <a:xfrm>
            <a:off x="6553080" y="6356520"/>
            <a:ext cx="2133360" cy="364680"/>
          </a:xfrm>
          <a:prstGeom prst="rect">
            <a:avLst/>
          </a:prstGeom>
        </p:spPr>
        <p:txBody>
          <a:bodyPr anchor="ctr"/>
          <a:lstStyle/>
          <a:p>
            <a:pPr algn="r">
              <a:lnSpc>
                <a:spcPct val="100000"/>
              </a:lnSpc>
            </a:pPr>
            <a:fld id="{35640856-7925-47DF-8C4E-27A71E0CDEEF}" type="slidenum">
              <a:rPr lang="en-US" sz="1200">
                <a:solidFill>
                  <a:srgbClr val="8B8B8B"/>
                </a:solidFill>
                <a:latin typeface="Calibri"/>
              </a:rPr>
              <a:t>11</a:t>
            </a:fld>
            <a:endParaRPr/>
          </a:p>
        </p:txBody>
      </p:sp>
      <p:sp>
        <p:nvSpPr>
          <p:cNvPr id="6" name="CustomShape 3"/>
          <p:cNvSpPr/>
          <p:nvPr/>
        </p:nvSpPr>
        <p:spPr>
          <a:xfrm>
            <a:off x="467640" y="6257880"/>
            <a:ext cx="7920360" cy="425160"/>
          </a:xfrm>
          <a:prstGeom prst="rect">
            <a:avLst/>
          </a:prstGeom>
          <a:noFill/>
          <a:ln>
            <a:noFill/>
          </a:ln>
        </p:spPr>
        <p:txBody>
          <a:bodyPr lIns="90000" tIns="45000" rIns="90000" bIns="45000"/>
          <a:lstStyle/>
          <a:p>
            <a:pPr>
              <a:lnSpc>
                <a:spcPct val="100000"/>
              </a:lnSpc>
            </a:pPr>
            <a:r>
              <a:rPr lang="en-US" sz="1100" i="1" dirty="0">
                <a:solidFill>
                  <a:srgbClr val="000000"/>
                </a:solidFill>
                <a:latin typeface="Calibri"/>
              </a:rPr>
              <a:t>Source: CEPREMAP/INSEE </a:t>
            </a:r>
            <a:r>
              <a:rPr lang="en-US" sz="1100" i="1" dirty="0" err="1">
                <a:solidFill>
                  <a:srgbClr val="000000"/>
                </a:solidFill>
                <a:latin typeface="Calibri"/>
              </a:rPr>
              <a:t>Enquête</a:t>
            </a:r>
            <a:r>
              <a:rPr lang="en-US" sz="1100" i="1" dirty="0">
                <a:solidFill>
                  <a:srgbClr val="000000"/>
                </a:solidFill>
                <a:latin typeface="Calibri"/>
              </a:rPr>
              <a:t> </a:t>
            </a:r>
            <a:r>
              <a:rPr lang="en-US" sz="1100" i="1" dirty="0" err="1">
                <a:solidFill>
                  <a:srgbClr val="000000"/>
                </a:solidFill>
                <a:latin typeface="Calibri"/>
              </a:rPr>
              <a:t>trimestrielle</a:t>
            </a:r>
            <a:r>
              <a:rPr lang="en-US" sz="1100" i="1" dirty="0">
                <a:solidFill>
                  <a:srgbClr val="000000"/>
                </a:solidFill>
                <a:latin typeface="Calibri"/>
              </a:rPr>
              <a:t>. </a:t>
            </a:r>
            <a:r>
              <a:rPr lang="en-US" sz="1100" i="1" dirty="0" err="1">
                <a:solidFill>
                  <a:srgbClr val="000000"/>
                </a:solidFill>
                <a:latin typeface="Calibri"/>
              </a:rPr>
              <a:t>Enquêtes</a:t>
            </a:r>
            <a:r>
              <a:rPr lang="en-US" sz="1100" i="1" dirty="0">
                <a:solidFill>
                  <a:srgbClr val="000000"/>
                </a:solidFill>
                <a:latin typeface="Calibri"/>
              </a:rPr>
              <a:t> </a:t>
            </a:r>
            <a:r>
              <a:rPr lang="en-US" sz="1100" i="1" dirty="0" err="1">
                <a:solidFill>
                  <a:srgbClr val="000000"/>
                </a:solidFill>
                <a:latin typeface="Calibri"/>
              </a:rPr>
              <a:t>réalisées</a:t>
            </a:r>
            <a:r>
              <a:rPr lang="en-US" sz="1100" i="1" dirty="0">
                <a:solidFill>
                  <a:srgbClr val="000000"/>
                </a:solidFill>
                <a:latin typeface="Calibri"/>
              </a:rPr>
              <a:t> en </a:t>
            </a:r>
            <a:r>
              <a:rPr lang="en-US" sz="1100" i="1" dirty="0" err="1">
                <a:solidFill>
                  <a:srgbClr val="000000"/>
                </a:solidFill>
                <a:latin typeface="Calibri"/>
              </a:rPr>
              <a:t>juin</a:t>
            </a:r>
            <a:r>
              <a:rPr lang="en-US" sz="1100" i="1" dirty="0">
                <a:solidFill>
                  <a:srgbClr val="000000"/>
                </a:solidFill>
                <a:latin typeface="Calibri"/>
              </a:rPr>
              <a:t>, </a:t>
            </a:r>
            <a:r>
              <a:rPr lang="en-US" sz="1100" i="1" dirty="0" err="1">
                <a:solidFill>
                  <a:srgbClr val="000000"/>
                </a:solidFill>
                <a:latin typeface="Calibri"/>
              </a:rPr>
              <a:t>septembre</a:t>
            </a:r>
            <a:r>
              <a:rPr lang="en-US" sz="1100" i="1" dirty="0">
                <a:solidFill>
                  <a:srgbClr val="000000"/>
                </a:solidFill>
                <a:latin typeface="Calibri"/>
              </a:rPr>
              <a:t> et </a:t>
            </a:r>
            <a:r>
              <a:rPr lang="en-US" sz="1100" i="1" dirty="0" err="1">
                <a:solidFill>
                  <a:srgbClr val="000000"/>
                </a:solidFill>
                <a:latin typeface="Calibri"/>
              </a:rPr>
              <a:t>décembre</a:t>
            </a:r>
            <a:r>
              <a:rPr lang="en-US" sz="1100" i="1" dirty="0">
                <a:solidFill>
                  <a:srgbClr val="000000"/>
                </a:solidFill>
                <a:latin typeface="Calibri"/>
              </a:rPr>
              <a:t> 2016. % de </a:t>
            </a:r>
            <a:r>
              <a:rPr lang="en-US" sz="1100" i="1" dirty="0" err="1">
                <a:solidFill>
                  <a:srgbClr val="000000"/>
                </a:solidFill>
                <a:latin typeface="Calibri"/>
              </a:rPr>
              <a:t>réponses</a:t>
            </a:r>
            <a:r>
              <a:rPr lang="en-US" sz="1100" i="1" dirty="0">
                <a:solidFill>
                  <a:srgbClr val="000000"/>
                </a:solidFill>
                <a:latin typeface="Calibri"/>
              </a:rPr>
              <a:t> </a:t>
            </a:r>
            <a:r>
              <a:rPr lang="en-US" sz="1100" i="1" dirty="0" err="1">
                <a:solidFill>
                  <a:srgbClr val="000000"/>
                </a:solidFill>
                <a:latin typeface="Calibri"/>
              </a:rPr>
              <a:t>très</a:t>
            </a:r>
            <a:r>
              <a:rPr lang="en-US" sz="1100" i="1" dirty="0">
                <a:solidFill>
                  <a:srgbClr val="000000"/>
                </a:solidFill>
                <a:latin typeface="Calibri"/>
              </a:rPr>
              <a:t> positives pour </a:t>
            </a:r>
            <a:r>
              <a:rPr lang="en-US" sz="1100" i="1" dirty="0" err="1">
                <a:solidFill>
                  <a:srgbClr val="000000"/>
                </a:solidFill>
                <a:latin typeface="Calibri"/>
              </a:rPr>
              <a:t>chaque</a:t>
            </a:r>
            <a:r>
              <a:rPr lang="en-US" sz="1100" i="1" dirty="0">
                <a:solidFill>
                  <a:srgbClr val="000000"/>
                </a:solidFill>
                <a:latin typeface="Calibri"/>
              </a:rPr>
              <a:t> quartile.</a:t>
            </a:r>
            <a:endParaRPr dirty="0"/>
          </a:p>
        </p:txBody>
      </p:sp>
      <p:sp>
        <p:nvSpPr>
          <p:cNvPr id="7" name="TextBox 6"/>
          <p:cNvSpPr txBox="1"/>
          <p:nvPr/>
        </p:nvSpPr>
        <p:spPr>
          <a:xfrm>
            <a:off x="6553080" y="1558190"/>
            <a:ext cx="2411990" cy="1754327"/>
          </a:xfrm>
          <a:prstGeom prst="rect">
            <a:avLst/>
          </a:prstGeom>
          <a:noFill/>
        </p:spPr>
        <p:txBody>
          <a:bodyPr wrap="square" rtlCol="0">
            <a:spAutoFit/>
          </a:bodyPr>
          <a:lstStyle/>
          <a:p>
            <a:r>
              <a:rPr lang="fr-FR" dirty="0"/>
              <a:t>Les riches sont plus satisfaits que les pauvres dans toutes les dimensions de leur </a:t>
            </a:r>
            <a:r>
              <a:rPr lang="fr-FR" dirty="0" smtClean="0"/>
              <a:t>vie, sauf l’équilibre vie-travail. </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TextShape 1"/>
          <p:cNvSpPr txBox="1"/>
          <p:nvPr/>
        </p:nvSpPr>
        <p:spPr>
          <a:xfrm>
            <a:off x="457200" y="274680"/>
            <a:ext cx="8229240" cy="1142640"/>
          </a:xfrm>
          <a:prstGeom prst="rect">
            <a:avLst/>
          </a:prstGeom>
        </p:spPr>
        <p:txBody>
          <a:bodyPr anchor="ctr"/>
          <a:lstStyle/>
          <a:p>
            <a:pPr algn="ctr">
              <a:lnSpc>
                <a:spcPct val="100000"/>
              </a:lnSpc>
            </a:pPr>
            <a:r>
              <a:rPr lang="fr-FR" sz="4400">
                <a:solidFill>
                  <a:srgbClr val="000000"/>
                </a:solidFill>
                <a:latin typeface="Calibri"/>
              </a:rPr>
              <a:t>Plus diplômés, plus heureux</a:t>
            </a:r>
            <a:endParaRPr/>
          </a:p>
        </p:txBody>
      </p:sp>
      <p:pic>
        <p:nvPicPr>
          <p:cNvPr id="286" name="Picture 4"/>
          <p:cNvPicPr>
            <a:picLocks noChangeAspect="1"/>
          </p:cNvPicPr>
          <p:nvPr/>
        </p:nvPicPr>
        <p:blipFill>
          <a:blip r:embed="rId2"/>
          <a:stretch>
            <a:fillRect/>
          </a:stretch>
        </p:blipFill>
        <p:spPr>
          <a:xfrm>
            <a:off x="117840" y="1417320"/>
            <a:ext cx="6017260" cy="4308475"/>
          </a:xfrm>
          <a:prstGeom prst="rect">
            <a:avLst/>
          </a:prstGeom>
          <a:ln w="9360">
            <a:noFill/>
          </a:ln>
        </p:spPr>
      </p:pic>
      <p:sp>
        <p:nvSpPr>
          <p:cNvPr id="287" name="TextShape 2"/>
          <p:cNvSpPr txBox="1"/>
          <p:nvPr/>
        </p:nvSpPr>
        <p:spPr>
          <a:xfrm>
            <a:off x="6553080" y="6356520"/>
            <a:ext cx="2133360" cy="364680"/>
          </a:xfrm>
          <a:prstGeom prst="rect">
            <a:avLst/>
          </a:prstGeom>
        </p:spPr>
        <p:txBody>
          <a:bodyPr anchor="ctr"/>
          <a:lstStyle/>
          <a:p>
            <a:pPr algn="r">
              <a:lnSpc>
                <a:spcPct val="100000"/>
              </a:lnSpc>
            </a:pPr>
            <a:fld id="{F342D650-32DF-496F-BEA6-F5B42FC53966}" type="slidenum">
              <a:rPr lang="en-US" sz="1200">
                <a:solidFill>
                  <a:srgbClr val="8B8B8B"/>
                </a:solidFill>
                <a:latin typeface="Calibri"/>
              </a:rPr>
              <a:t>12</a:t>
            </a:fld>
            <a:endParaRPr/>
          </a:p>
        </p:txBody>
      </p:sp>
      <p:sp>
        <p:nvSpPr>
          <p:cNvPr id="6" name="CustomShape 3"/>
          <p:cNvSpPr/>
          <p:nvPr/>
        </p:nvSpPr>
        <p:spPr>
          <a:xfrm>
            <a:off x="467640" y="6257880"/>
            <a:ext cx="7920360" cy="425160"/>
          </a:xfrm>
          <a:prstGeom prst="rect">
            <a:avLst/>
          </a:prstGeom>
          <a:noFill/>
          <a:ln>
            <a:noFill/>
          </a:ln>
        </p:spPr>
        <p:txBody>
          <a:bodyPr lIns="90000" tIns="45000" rIns="90000" bIns="45000"/>
          <a:lstStyle/>
          <a:p>
            <a:pPr>
              <a:lnSpc>
                <a:spcPct val="100000"/>
              </a:lnSpc>
            </a:pPr>
            <a:r>
              <a:rPr lang="en-US" sz="1100" i="1" dirty="0">
                <a:solidFill>
                  <a:srgbClr val="000000"/>
                </a:solidFill>
                <a:latin typeface="Calibri"/>
              </a:rPr>
              <a:t>Source: CEPREMAP/INSEE </a:t>
            </a:r>
            <a:r>
              <a:rPr lang="en-US" sz="1100" i="1" dirty="0" err="1">
                <a:solidFill>
                  <a:srgbClr val="000000"/>
                </a:solidFill>
                <a:latin typeface="Calibri"/>
              </a:rPr>
              <a:t>Enquête</a:t>
            </a:r>
            <a:r>
              <a:rPr lang="en-US" sz="1100" i="1" dirty="0">
                <a:solidFill>
                  <a:srgbClr val="000000"/>
                </a:solidFill>
                <a:latin typeface="Calibri"/>
              </a:rPr>
              <a:t> </a:t>
            </a:r>
            <a:r>
              <a:rPr lang="en-US" sz="1100" i="1" dirty="0" err="1">
                <a:solidFill>
                  <a:srgbClr val="000000"/>
                </a:solidFill>
                <a:latin typeface="Calibri"/>
              </a:rPr>
              <a:t>trimestrielle</a:t>
            </a:r>
            <a:r>
              <a:rPr lang="en-US" sz="1100" i="1" dirty="0">
                <a:solidFill>
                  <a:srgbClr val="000000"/>
                </a:solidFill>
                <a:latin typeface="Calibri"/>
              </a:rPr>
              <a:t>. </a:t>
            </a:r>
            <a:r>
              <a:rPr lang="en-US" sz="1100" i="1" dirty="0" err="1">
                <a:solidFill>
                  <a:srgbClr val="000000"/>
                </a:solidFill>
                <a:latin typeface="Calibri"/>
              </a:rPr>
              <a:t>Enquêtes</a:t>
            </a:r>
            <a:r>
              <a:rPr lang="en-US" sz="1100" i="1" dirty="0">
                <a:solidFill>
                  <a:srgbClr val="000000"/>
                </a:solidFill>
                <a:latin typeface="Calibri"/>
              </a:rPr>
              <a:t> </a:t>
            </a:r>
            <a:r>
              <a:rPr lang="en-US" sz="1100" i="1" dirty="0" err="1">
                <a:solidFill>
                  <a:srgbClr val="000000"/>
                </a:solidFill>
                <a:latin typeface="Calibri"/>
              </a:rPr>
              <a:t>réalisées</a:t>
            </a:r>
            <a:r>
              <a:rPr lang="en-US" sz="1100" i="1" dirty="0">
                <a:solidFill>
                  <a:srgbClr val="000000"/>
                </a:solidFill>
                <a:latin typeface="Calibri"/>
              </a:rPr>
              <a:t> en </a:t>
            </a:r>
            <a:r>
              <a:rPr lang="en-US" sz="1100" i="1" dirty="0" err="1">
                <a:solidFill>
                  <a:srgbClr val="000000"/>
                </a:solidFill>
                <a:latin typeface="Calibri"/>
              </a:rPr>
              <a:t>juin</a:t>
            </a:r>
            <a:r>
              <a:rPr lang="en-US" sz="1100" i="1" dirty="0">
                <a:solidFill>
                  <a:srgbClr val="000000"/>
                </a:solidFill>
                <a:latin typeface="Calibri"/>
              </a:rPr>
              <a:t>, </a:t>
            </a:r>
            <a:r>
              <a:rPr lang="en-US" sz="1100" i="1" dirty="0" err="1">
                <a:solidFill>
                  <a:srgbClr val="000000"/>
                </a:solidFill>
                <a:latin typeface="Calibri"/>
              </a:rPr>
              <a:t>septembre</a:t>
            </a:r>
            <a:r>
              <a:rPr lang="en-US" sz="1100" i="1" dirty="0">
                <a:solidFill>
                  <a:srgbClr val="000000"/>
                </a:solidFill>
                <a:latin typeface="Calibri"/>
              </a:rPr>
              <a:t> et </a:t>
            </a:r>
            <a:r>
              <a:rPr lang="en-US" sz="1100" i="1" dirty="0" err="1">
                <a:solidFill>
                  <a:srgbClr val="000000"/>
                </a:solidFill>
                <a:latin typeface="Calibri"/>
              </a:rPr>
              <a:t>décembre</a:t>
            </a:r>
            <a:r>
              <a:rPr lang="en-US" sz="1100" i="1" dirty="0">
                <a:solidFill>
                  <a:srgbClr val="000000"/>
                </a:solidFill>
                <a:latin typeface="Calibri"/>
              </a:rPr>
              <a:t> 2016. % de </a:t>
            </a:r>
            <a:r>
              <a:rPr lang="en-US" sz="1100" i="1" dirty="0" err="1">
                <a:solidFill>
                  <a:srgbClr val="000000"/>
                </a:solidFill>
                <a:latin typeface="Calibri"/>
              </a:rPr>
              <a:t>réponses</a:t>
            </a:r>
            <a:r>
              <a:rPr lang="en-US" sz="1100" i="1" dirty="0">
                <a:solidFill>
                  <a:srgbClr val="000000"/>
                </a:solidFill>
                <a:latin typeface="Calibri"/>
              </a:rPr>
              <a:t> </a:t>
            </a:r>
            <a:r>
              <a:rPr lang="en-US" sz="1100" i="1" dirty="0" err="1">
                <a:solidFill>
                  <a:srgbClr val="000000"/>
                </a:solidFill>
                <a:latin typeface="Calibri"/>
              </a:rPr>
              <a:t>très</a:t>
            </a:r>
            <a:r>
              <a:rPr lang="en-US" sz="1100" i="1" dirty="0">
                <a:solidFill>
                  <a:srgbClr val="000000"/>
                </a:solidFill>
                <a:latin typeface="Calibri"/>
              </a:rPr>
              <a:t> positives pour </a:t>
            </a:r>
            <a:r>
              <a:rPr lang="en-US" sz="1100" i="1" dirty="0" err="1">
                <a:solidFill>
                  <a:srgbClr val="000000"/>
                </a:solidFill>
                <a:latin typeface="Calibri"/>
              </a:rPr>
              <a:t>chaque</a:t>
            </a:r>
            <a:r>
              <a:rPr lang="en-US" sz="1100" i="1" dirty="0">
                <a:solidFill>
                  <a:srgbClr val="000000"/>
                </a:solidFill>
                <a:latin typeface="Calibri"/>
              </a:rPr>
              <a:t> </a:t>
            </a:r>
            <a:r>
              <a:rPr lang="en-US" sz="1100" i="1" dirty="0" err="1" smtClean="0">
                <a:solidFill>
                  <a:srgbClr val="000000"/>
                </a:solidFill>
                <a:latin typeface="Calibri"/>
              </a:rPr>
              <a:t>niveau</a:t>
            </a:r>
            <a:r>
              <a:rPr lang="en-US" sz="1100" i="1" dirty="0" smtClean="0">
                <a:solidFill>
                  <a:srgbClr val="000000"/>
                </a:solidFill>
                <a:latin typeface="Calibri"/>
              </a:rPr>
              <a:t> </a:t>
            </a:r>
            <a:r>
              <a:rPr lang="en-US" sz="1100" i="1" dirty="0" err="1" smtClean="0">
                <a:solidFill>
                  <a:srgbClr val="000000"/>
                </a:solidFill>
                <a:latin typeface="Calibri"/>
              </a:rPr>
              <a:t>d’éducation</a:t>
            </a:r>
            <a:r>
              <a:rPr lang="en-US" sz="1100" i="1" dirty="0" smtClean="0">
                <a:solidFill>
                  <a:srgbClr val="000000"/>
                </a:solidFill>
                <a:latin typeface="Calibri"/>
              </a:rPr>
              <a:t>.</a:t>
            </a:r>
            <a:endParaRPr dirty="0"/>
          </a:p>
        </p:txBody>
      </p:sp>
      <p:sp>
        <p:nvSpPr>
          <p:cNvPr id="7" name="TextBox 6"/>
          <p:cNvSpPr txBox="1"/>
          <p:nvPr/>
        </p:nvSpPr>
        <p:spPr>
          <a:xfrm>
            <a:off x="6553080" y="1558190"/>
            <a:ext cx="2411990" cy="2031325"/>
          </a:xfrm>
          <a:prstGeom prst="rect">
            <a:avLst/>
          </a:prstGeom>
          <a:noFill/>
        </p:spPr>
        <p:txBody>
          <a:bodyPr wrap="square" rtlCol="0">
            <a:spAutoFit/>
          </a:bodyPr>
          <a:lstStyle/>
          <a:p>
            <a:r>
              <a:rPr lang="fr-FR" dirty="0" smtClean="0"/>
              <a:t>Il y a un grand écart de satisfaction entre les plus et les moins éduqués (qui subsiste même en contrôlant pour l’âge et le revenu).</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TextShape 1"/>
          <p:cNvSpPr txBox="1"/>
          <p:nvPr/>
        </p:nvSpPr>
        <p:spPr>
          <a:xfrm>
            <a:off x="457200" y="274680"/>
            <a:ext cx="8229240" cy="1142640"/>
          </a:xfrm>
          <a:prstGeom prst="rect">
            <a:avLst/>
          </a:prstGeom>
        </p:spPr>
        <p:txBody>
          <a:bodyPr anchor="ctr"/>
          <a:lstStyle/>
          <a:p>
            <a:pPr algn="ctr">
              <a:lnSpc>
                <a:spcPct val="100000"/>
              </a:lnSpc>
            </a:pPr>
            <a:r>
              <a:rPr lang="fr-FR" sz="4400">
                <a:solidFill>
                  <a:srgbClr val="000000"/>
                </a:solidFill>
                <a:latin typeface="Calibri"/>
              </a:rPr>
              <a:t>Plus diplômés, plus heureux ?</a:t>
            </a:r>
            <a:endParaRPr/>
          </a:p>
        </p:txBody>
      </p:sp>
      <p:pic>
        <p:nvPicPr>
          <p:cNvPr id="290" name="Picture 3"/>
          <p:cNvPicPr>
            <a:picLocks noChangeAspect="1"/>
          </p:cNvPicPr>
          <p:nvPr/>
        </p:nvPicPr>
        <p:blipFill>
          <a:blip r:embed="rId2"/>
          <a:stretch>
            <a:fillRect/>
          </a:stretch>
        </p:blipFill>
        <p:spPr>
          <a:xfrm>
            <a:off x="172978" y="1417320"/>
            <a:ext cx="5885815" cy="4308475"/>
          </a:xfrm>
          <a:prstGeom prst="rect">
            <a:avLst/>
          </a:prstGeom>
          <a:ln w="9360">
            <a:noFill/>
          </a:ln>
        </p:spPr>
      </p:pic>
      <p:sp>
        <p:nvSpPr>
          <p:cNvPr id="291" name="TextShape 2"/>
          <p:cNvSpPr txBox="1"/>
          <p:nvPr/>
        </p:nvSpPr>
        <p:spPr>
          <a:xfrm>
            <a:off x="6553080" y="6356520"/>
            <a:ext cx="2133360" cy="364680"/>
          </a:xfrm>
          <a:prstGeom prst="rect">
            <a:avLst/>
          </a:prstGeom>
        </p:spPr>
        <p:txBody>
          <a:bodyPr anchor="ctr"/>
          <a:lstStyle/>
          <a:p>
            <a:pPr algn="r">
              <a:lnSpc>
                <a:spcPct val="100000"/>
              </a:lnSpc>
            </a:pPr>
            <a:fld id="{96109786-DA18-469B-BBCB-3007E4AF9414}" type="slidenum">
              <a:rPr lang="en-US" sz="1200">
                <a:solidFill>
                  <a:srgbClr val="8B8B8B"/>
                </a:solidFill>
                <a:latin typeface="Calibri"/>
              </a:rPr>
              <a:t>13</a:t>
            </a:fld>
            <a:endParaRPr/>
          </a:p>
        </p:txBody>
      </p:sp>
      <p:sp>
        <p:nvSpPr>
          <p:cNvPr id="6" name="CustomShape 3"/>
          <p:cNvSpPr/>
          <p:nvPr/>
        </p:nvSpPr>
        <p:spPr>
          <a:xfrm>
            <a:off x="467640" y="6257880"/>
            <a:ext cx="7920360" cy="425160"/>
          </a:xfrm>
          <a:prstGeom prst="rect">
            <a:avLst/>
          </a:prstGeom>
          <a:noFill/>
          <a:ln>
            <a:noFill/>
          </a:ln>
        </p:spPr>
        <p:txBody>
          <a:bodyPr lIns="90000" tIns="45000" rIns="90000" bIns="45000"/>
          <a:lstStyle/>
          <a:p>
            <a:pPr>
              <a:lnSpc>
                <a:spcPct val="100000"/>
              </a:lnSpc>
            </a:pPr>
            <a:r>
              <a:rPr lang="en-US" sz="1100" i="1" dirty="0">
                <a:solidFill>
                  <a:srgbClr val="000000"/>
                </a:solidFill>
                <a:latin typeface="Calibri"/>
              </a:rPr>
              <a:t>Source: CEPREMAP/INSEE </a:t>
            </a:r>
            <a:r>
              <a:rPr lang="en-US" sz="1100" i="1" dirty="0" err="1">
                <a:solidFill>
                  <a:srgbClr val="000000"/>
                </a:solidFill>
                <a:latin typeface="Calibri"/>
              </a:rPr>
              <a:t>Enquête</a:t>
            </a:r>
            <a:r>
              <a:rPr lang="en-US" sz="1100" i="1" dirty="0">
                <a:solidFill>
                  <a:srgbClr val="000000"/>
                </a:solidFill>
                <a:latin typeface="Calibri"/>
              </a:rPr>
              <a:t> </a:t>
            </a:r>
            <a:r>
              <a:rPr lang="en-US" sz="1100" i="1" dirty="0" err="1">
                <a:solidFill>
                  <a:srgbClr val="000000"/>
                </a:solidFill>
                <a:latin typeface="Calibri"/>
              </a:rPr>
              <a:t>trimestrielle</a:t>
            </a:r>
            <a:r>
              <a:rPr lang="en-US" sz="1100" i="1" dirty="0">
                <a:solidFill>
                  <a:srgbClr val="000000"/>
                </a:solidFill>
                <a:latin typeface="Calibri"/>
              </a:rPr>
              <a:t>. </a:t>
            </a:r>
            <a:r>
              <a:rPr lang="en-US" sz="1100" i="1" dirty="0" err="1">
                <a:solidFill>
                  <a:srgbClr val="000000"/>
                </a:solidFill>
                <a:latin typeface="Calibri"/>
              </a:rPr>
              <a:t>Enquêtes</a:t>
            </a:r>
            <a:r>
              <a:rPr lang="en-US" sz="1100" i="1" dirty="0">
                <a:solidFill>
                  <a:srgbClr val="000000"/>
                </a:solidFill>
                <a:latin typeface="Calibri"/>
              </a:rPr>
              <a:t> </a:t>
            </a:r>
            <a:r>
              <a:rPr lang="en-US" sz="1100" i="1" dirty="0" err="1">
                <a:solidFill>
                  <a:srgbClr val="000000"/>
                </a:solidFill>
                <a:latin typeface="Calibri"/>
              </a:rPr>
              <a:t>réalisées</a:t>
            </a:r>
            <a:r>
              <a:rPr lang="en-US" sz="1100" i="1" dirty="0">
                <a:solidFill>
                  <a:srgbClr val="000000"/>
                </a:solidFill>
                <a:latin typeface="Calibri"/>
              </a:rPr>
              <a:t> en </a:t>
            </a:r>
            <a:r>
              <a:rPr lang="en-US" sz="1100" i="1" dirty="0" err="1">
                <a:solidFill>
                  <a:srgbClr val="000000"/>
                </a:solidFill>
                <a:latin typeface="Calibri"/>
              </a:rPr>
              <a:t>juin</a:t>
            </a:r>
            <a:r>
              <a:rPr lang="en-US" sz="1100" i="1" dirty="0">
                <a:solidFill>
                  <a:srgbClr val="000000"/>
                </a:solidFill>
                <a:latin typeface="Calibri"/>
              </a:rPr>
              <a:t>, </a:t>
            </a:r>
            <a:r>
              <a:rPr lang="en-US" sz="1100" i="1" dirty="0" err="1">
                <a:solidFill>
                  <a:srgbClr val="000000"/>
                </a:solidFill>
                <a:latin typeface="Calibri"/>
              </a:rPr>
              <a:t>septembre</a:t>
            </a:r>
            <a:r>
              <a:rPr lang="en-US" sz="1100" i="1" dirty="0">
                <a:solidFill>
                  <a:srgbClr val="000000"/>
                </a:solidFill>
                <a:latin typeface="Calibri"/>
              </a:rPr>
              <a:t> et </a:t>
            </a:r>
            <a:r>
              <a:rPr lang="en-US" sz="1100" i="1" dirty="0" err="1">
                <a:solidFill>
                  <a:srgbClr val="000000"/>
                </a:solidFill>
                <a:latin typeface="Calibri"/>
              </a:rPr>
              <a:t>décembre</a:t>
            </a:r>
            <a:r>
              <a:rPr lang="en-US" sz="1100" i="1" dirty="0">
                <a:solidFill>
                  <a:srgbClr val="000000"/>
                </a:solidFill>
                <a:latin typeface="Calibri"/>
              </a:rPr>
              <a:t> 2016. % de </a:t>
            </a:r>
            <a:r>
              <a:rPr lang="en-US" sz="1100" i="1" dirty="0" err="1">
                <a:solidFill>
                  <a:srgbClr val="000000"/>
                </a:solidFill>
                <a:latin typeface="Calibri"/>
              </a:rPr>
              <a:t>réponses</a:t>
            </a:r>
            <a:r>
              <a:rPr lang="en-US" sz="1100" i="1" dirty="0">
                <a:solidFill>
                  <a:srgbClr val="000000"/>
                </a:solidFill>
                <a:latin typeface="Calibri"/>
              </a:rPr>
              <a:t> </a:t>
            </a:r>
            <a:r>
              <a:rPr lang="en-US" sz="1100" i="1" dirty="0" err="1">
                <a:solidFill>
                  <a:srgbClr val="000000"/>
                </a:solidFill>
                <a:latin typeface="Calibri"/>
              </a:rPr>
              <a:t>très</a:t>
            </a:r>
            <a:r>
              <a:rPr lang="en-US" sz="1100" i="1" dirty="0">
                <a:solidFill>
                  <a:srgbClr val="000000"/>
                </a:solidFill>
                <a:latin typeface="Calibri"/>
              </a:rPr>
              <a:t> positives pour </a:t>
            </a:r>
            <a:r>
              <a:rPr lang="en-US" sz="1100" i="1" dirty="0" err="1">
                <a:solidFill>
                  <a:srgbClr val="000000"/>
                </a:solidFill>
                <a:latin typeface="Calibri"/>
              </a:rPr>
              <a:t>chaque</a:t>
            </a:r>
            <a:r>
              <a:rPr lang="en-US" sz="1100" i="1" dirty="0">
                <a:solidFill>
                  <a:srgbClr val="000000"/>
                </a:solidFill>
                <a:latin typeface="Calibri"/>
              </a:rPr>
              <a:t> </a:t>
            </a:r>
            <a:r>
              <a:rPr lang="en-US" sz="1100" i="1" dirty="0" err="1" smtClean="0">
                <a:solidFill>
                  <a:srgbClr val="000000"/>
                </a:solidFill>
                <a:latin typeface="Calibri"/>
              </a:rPr>
              <a:t>niveau</a:t>
            </a:r>
            <a:r>
              <a:rPr lang="en-US" sz="1100" i="1" dirty="0" smtClean="0">
                <a:solidFill>
                  <a:srgbClr val="000000"/>
                </a:solidFill>
                <a:latin typeface="Calibri"/>
              </a:rPr>
              <a:t> </a:t>
            </a:r>
            <a:r>
              <a:rPr lang="en-US" sz="1100" i="1" dirty="0" err="1" smtClean="0">
                <a:solidFill>
                  <a:srgbClr val="000000"/>
                </a:solidFill>
                <a:latin typeface="Calibri"/>
              </a:rPr>
              <a:t>d’éducation</a:t>
            </a:r>
            <a:r>
              <a:rPr lang="en-US" sz="1100" i="1" dirty="0" smtClean="0">
                <a:solidFill>
                  <a:srgbClr val="000000"/>
                </a:solidFill>
                <a:latin typeface="Calibri"/>
              </a:rPr>
              <a:t>.</a:t>
            </a:r>
            <a:endParaRPr dirty="0"/>
          </a:p>
        </p:txBody>
      </p:sp>
      <p:sp>
        <p:nvSpPr>
          <p:cNvPr id="7" name="TextBox 6"/>
          <p:cNvSpPr txBox="1"/>
          <p:nvPr/>
        </p:nvSpPr>
        <p:spPr>
          <a:xfrm>
            <a:off x="6553080" y="1558190"/>
            <a:ext cx="2411990" cy="1200329"/>
          </a:xfrm>
          <a:prstGeom prst="rect">
            <a:avLst/>
          </a:prstGeom>
          <a:noFill/>
        </p:spPr>
        <p:txBody>
          <a:bodyPr wrap="square" rtlCol="0">
            <a:spAutoFit/>
          </a:bodyPr>
          <a:lstStyle/>
          <a:p>
            <a:r>
              <a:rPr lang="fr-FR" dirty="0" smtClean="0"/>
              <a:t>Le niveau du BAC ne suffit plus à garantir un niveau de vie satisfaisant.</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TextShape 1"/>
          <p:cNvSpPr txBox="1"/>
          <p:nvPr/>
        </p:nvSpPr>
        <p:spPr>
          <a:xfrm>
            <a:off x="457200" y="274680"/>
            <a:ext cx="8229240" cy="1857960"/>
          </a:xfrm>
          <a:prstGeom prst="rect">
            <a:avLst/>
          </a:prstGeom>
        </p:spPr>
        <p:txBody>
          <a:bodyPr anchor="ctr"/>
          <a:lstStyle/>
          <a:p>
            <a:pPr algn="ctr">
              <a:lnSpc>
                <a:spcPct val="100000"/>
              </a:lnSpc>
            </a:pPr>
            <a:r>
              <a:rPr lang="fr-FR" sz="4400">
                <a:solidFill>
                  <a:srgbClr val="000000"/>
                </a:solidFill>
                <a:latin typeface="Calibri"/>
              </a:rPr>
              <a:t>Mise en perspectives à l’aide des autres enquêtes</a:t>
            </a:r>
            <a:endParaRPr/>
          </a:p>
        </p:txBody>
      </p:sp>
      <p:sp>
        <p:nvSpPr>
          <p:cNvPr id="303" name="TextShape 2"/>
          <p:cNvSpPr txBox="1"/>
          <p:nvPr/>
        </p:nvSpPr>
        <p:spPr>
          <a:xfrm>
            <a:off x="6553080" y="6356520"/>
            <a:ext cx="2133360" cy="364680"/>
          </a:xfrm>
          <a:prstGeom prst="rect">
            <a:avLst/>
          </a:prstGeom>
        </p:spPr>
        <p:txBody>
          <a:bodyPr anchor="ctr"/>
          <a:lstStyle/>
          <a:p>
            <a:pPr algn="r">
              <a:lnSpc>
                <a:spcPct val="100000"/>
              </a:lnSpc>
            </a:pPr>
            <a:fld id="{1F19AE7F-5213-45B7-A1F7-9CB1F77B9CA4}" type="slidenum">
              <a:rPr lang="en-US" sz="1200">
                <a:solidFill>
                  <a:srgbClr val="8B8B8B"/>
                </a:solidFill>
                <a:latin typeface="Calibri"/>
              </a:rPr>
              <a:t>14</a:t>
            </a:fld>
            <a:endParaRPr/>
          </a:p>
        </p:txBody>
      </p:sp>
      <p:sp>
        <p:nvSpPr>
          <p:cNvPr id="4" name="Text Placeholder 5"/>
          <p:cNvSpPr>
            <a:spLocks noGrp="1"/>
          </p:cNvSpPr>
          <p:nvPr>
            <p:ph type="body"/>
          </p:nvPr>
        </p:nvSpPr>
        <p:spPr>
          <a:xfrm>
            <a:off x="746315" y="2132640"/>
            <a:ext cx="7436967" cy="4124060"/>
          </a:xfrm>
        </p:spPr>
        <p:txBody>
          <a:bodyPr anchor="t"/>
          <a:lstStyle/>
          <a:p>
            <a:pPr marL="285750" indent="-285750">
              <a:buFont typeface="Arial"/>
              <a:buChar char="•"/>
            </a:pPr>
            <a:r>
              <a:rPr lang="fr-FR" dirty="0" smtClean="0"/>
              <a:t>Par rapport aux autres pays européens, les Français sont moins satisfaits de leur vie (prochaine diapositive gauche). Etant donné leur niveau de PIB, le bonheur des Français est plus faible qu’on ne l’attendrait (prochaine diapositive droite).</a:t>
            </a:r>
          </a:p>
          <a:p>
            <a:pPr marL="285750" indent="-285750">
              <a:buFont typeface="Arial"/>
              <a:buChar char="•"/>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 name="TextShape 1"/>
          <p:cNvSpPr txBox="1"/>
          <p:nvPr/>
        </p:nvSpPr>
        <p:spPr>
          <a:xfrm>
            <a:off x="457200" y="274680"/>
            <a:ext cx="8229240" cy="1142640"/>
          </a:xfrm>
          <a:prstGeom prst="rect">
            <a:avLst/>
          </a:prstGeom>
        </p:spPr>
        <p:txBody>
          <a:bodyPr anchor="ctr"/>
          <a:lstStyle/>
          <a:p>
            <a:pPr>
              <a:lnSpc>
                <a:spcPct val="100000"/>
              </a:lnSpc>
            </a:pPr>
            <a:r>
              <a:rPr lang="fr-FR" sz="3600">
                <a:solidFill>
                  <a:srgbClr val="000000"/>
                </a:solidFill>
                <a:latin typeface="Calibri"/>
              </a:rPr>
              <a:t>Le moindre bonheur français</a:t>
            </a:r>
            <a:endParaRPr/>
          </a:p>
        </p:txBody>
      </p:sp>
      <p:sp>
        <p:nvSpPr>
          <p:cNvPr id="305" name="TextShape 2"/>
          <p:cNvSpPr txBox="1"/>
          <p:nvPr/>
        </p:nvSpPr>
        <p:spPr>
          <a:xfrm>
            <a:off x="457200" y="1535040"/>
            <a:ext cx="4039920" cy="639360"/>
          </a:xfrm>
          <a:prstGeom prst="rect">
            <a:avLst/>
          </a:prstGeom>
        </p:spPr>
        <p:txBody>
          <a:bodyPr anchor="b"/>
          <a:lstStyle/>
          <a:p>
            <a:pPr>
              <a:lnSpc>
                <a:spcPct val="100000"/>
              </a:lnSpc>
            </a:pPr>
            <a:r>
              <a:rPr lang="fr-FR" sz="2400" b="1">
                <a:solidFill>
                  <a:srgbClr val="000000"/>
                </a:solidFill>
                <a:latin typeface="Calibri"/>
              </a:rPr>
              <a:t>Contribution de chaque pays au bonheur</a:t>
            </a:r>
            <a:endParaRPr/>
          </a:p>
        </p:txBody>
      </p:sp>
      <p:sp>
        <p:nvSpPr>
          <p:cNvPr id="306" name="TextShape 3"/>
          <p:cNvSpPr txBox="1"/>
          <p:nvPr/>
        </p:nvSpPr>
        <p:spPr>
          <a:xfrm>
            <a:off x="5004000" y="1535040"/>
            <a:ext cx="3682440" cy="639360"/>
          </a:xfrm>
          <a:prstGeom prst="rect">
            <a:avLst/>
          </a:prstGeom>
        </p:spPr>
        <p:txBody>
          <a:bodyPr anchor="b"/>
          <a:lstStyle/>
          <a:p>
            <a:pPr>
              <a:lnSpc>
                <a:spcPct val="100000"/>
              </a:lnSpc>
            </a:pPr>
            <a:r>
              <a:rPr lang="fr-FR" sz="2200" b="1">
                <a:solidFill>
                  <a:srgbClr val="8B8B8B"/>
                </a:solidFill>
                <a:latin typeface="Calibri"/>
              </a:rPr>
              <a:t>Bonheur et PIB (2014)</a:t>
            </a:r>
            <a:endParaRPr/>
          </a:p>
        </p:txBody>
      </p:sp>
      <p:sp>
        <p:nvSpPr>
          <p:cNvPr id="307" name="CustomShape 4"/>
          <p:cNvSpPr/>
          <p:nvPr/>
        </p:nvSpPr>
        <p:spPr>
          <a:xfrm>
            <a:off x="323640" y="5634720"/>
            <a:ext cx="3888000" cy="1368360"/>
          </a:xfrm>
          <a:prstGeom prst="rect">
            <a:avLst/>
          </a:prstGeom>
          <a:noFill/>
          <a:ln>
            <a:noFill/>
          </a:ln>
        </p:spPr>
        <p:txBody>
          <a:bodyPr lIns="90000" tIns="45000" rIns="90000" bIns="45000"/>
          <a:lstStyle/>
          <a:p>
            <a:r>
              <a:rPr lang="en-US" sz="1050" i="1" dirty="0">
                <a:solidFill>
                  <a:srgbClr val="000000"/>
                </a:solidFill>
                <a:latin typeface="Calibri"/>
              </a:rPr>
              <a:t>Source: European Social Survey Rounds 1-7.  </a:t>
            </a:r>
            <a:r>
              <a:rPr lang="en-US" sz="1050" i="1" dirty="0" err="1">
                <a:solidFill>
                  <a:srgbClr val="000000"/>
                </a:solidFill>
                <a:latin typeface="Calibri"/>
              </a:rPr>
              <a:t>Effet</a:t>
            </a:r>
            <a:r>
              <a:rPr lang="en-US" sz="1050" i="1" dirty="0">
                <a:solidFill>
                  <a:srgbClr val="000000"/>
                </a:solidFill>
                <a:latin typeface="Calibri"/>
              </a:rPr>
              <a:t> fixe du pays </a:t>
            </a:r>
            <a:r>
              <a:rPr lang="en-US" sz="1050" i="1" dirty="0" err="1">
                <a:solidFill>
                  <a:srgbClr val="000000"/>
                </a:solidFill>
                <a:latin typeface="Calibri"/>
              </a:rPr>
              <a:t>dans</a:t>
            </a:r>
            <a:r>
              <a:rPr lang="en-US" sz="1050" i="1" dirty="0">
                <a:solidFill>
                  <a:srgbClr val="000000"/>
                </a:solidFill>
                <a:latin typeface="Calibri"/>
              </a:rPr>
              <a:t> un </a:t>
            </a:r>
            <a:r>
              <a:rPr lang="en-US" sz="1050" i="1" dirty="0" err="1">
                <a:solidFill>
                  <a:srgbClr val="000000"/>
                </a:solidFill>
                <a:latin typeface="Calibri"/>
              </a:rPr>
              <a:t>régression</a:t>
            </a:r>
            <a:r>
              <a:rPr lang="en-US" sz="1050" i="1" dirty="0">
                <a:solidFill>
                  <a:srgbClr val="000000"/>
                </a:solidFill>
                <a:latin typeface="Calibri"/>
              </a:rPr>
              <a:t> MCO </a:t>
            </a:r>
            <a:r>
              <a:rPr lang="en-US" sz="1050" i="1" dirty="0" err="1">
                <a:solidFill>
                  <a:srgbClr val="000000"/>
                </a:solidFill>
                <a:latin typeface="Calibri"/>
              </a:rPr>
              <a:t>contrôlant</a:t>
            </a:r>
            <a:r>
              <a:rPr lang="en-US" sz="1050" i="1" dirty="0">
                <a:solidFill>
                  <a:srgbClr val="000000"/>
                </a:solidFill>
                <a:latin typeface="Calibri"/>
              </a:rPr>
              <a:t> pour </a:t>
            </a:r>
            <a:r>
              <a:rPr lang="en-US" sz="1050" i="1" dirty="0" err="1">
                <a:solidFill>
                  <a:srgbClr val="000000"/>
                </a:solidFill>
                <a:latin typeface="Calibri"/>
              </a:rPr>
              <a:t>âge</a:t>
            </a:r>
            <a:r>
              <a:rPr lang="en-US" sz="1050" i="1" dirty="0">
                <a:solidFill>
                  <a:srgbClr val="000000"/>
                </a:solidFill>
                <a:latin typeface="Calibri"/>
              </a:rPr>
              <a:t>, </a:t>
            </a:r>
            <a:r>
              <a:rPr lang="en-US" sz="1050" i="1" dirty="0" err="1">
                <a:solidFill>
                  <a:srgbClr val="000000"/>
                </a:solidFill>
                <a:latin typeface="Calibri"/>
              </a:rPr>
              <a:t>sexe</a:t>
            </a:r>
            <a:r>
              <a:rPr lang="en-US" sz="1050" i="1" dirty="0">
                <a:solidFill>
                  <a:srgbClr val="000000"/>
                </a:solidFill>
                <a:latin typeface="Calibri"/>
              </a:rPr>
              <a:t>, </a:t>
            </a:r>
            <a:r>
              <a:rPr lang="en-US" sz="1050" i="1" dirty="0" err="1">
                <a:solidFill>
                  <a:srgbClr val="000000"/>
                </a:solidFill>
                <a:latin typeface="Calibri"/>
              </a:rPr>
              <a:t>statut</a:t>
            </a:r>
            <a:r>
              <a:rPr lang="en-US" sz="1050" i="1" dirty="0">
                <a:solidFill>
                  <a:srgbClr val="000000"/>
                </a:solidFill>
                <a:latin typeface="Calibri"/>
              </a:rPr>
              <a:t> marital, </a:t>
            </a:r>
            <a:r>
              <a:rPr lang="en-US" sz="1050" i="1" dirty="0" err="1">
                <a:solidFill>
                  <a:srgbClr val="000000"/>
                </a:solidFill>
                <a:latin typeface="Calibri"/>
              </a:rPr>
              <a:t>statut</a:t>
            </a:r>
            <a:r>
              <a:rPr lang="en-US" sz="1050" i="1" dirty="0">
                <a:solidFill>
                  <a:srgbClr val="000000"/>
                </a:solidFill>
                <a:latin typeface="Calibri"/>
              </a:rPr>
              <a:t> </a:t>
            </a:r>
            <a:r>
              <a:rPr lang="en-US" sz="1050" i="1" dirty="0" err="1">
                <a:solidFill>
                  <a:srgbClr val="000000"/>
                </a:solidFill>
                <a:latin typeface="Calibri"/>
              </a:rPr>
              <a:t>d’emploi</a:t>
            </a:r>
            <a:r>
              <a:rPr lang="en-US" sz="1050" i="1" dirty="0">
                <a:solidFill>
                  <a:srgbClr val="000000"/>
                </a:solidFill>
                <a:latin typeface="Calibri"/>
              </a:rPr>
              <a:t>, </a:t>
            </a:r>
            <a:r>
              <a:rPr lang="en-US" sz="1050" i="1" dirty="0" err="1">
                <a:solidFill>
                  <a:srgbClr val="000000"/>
                </a:solidFill>
                <a:latin typeface="Calibri"/>
              </a:rPr>
              <a:t>decile</a:t>
            </a:r>
            <a:r>
              <a:rPr lang="en-US" sz="1050" i="1" dirty="0">
                <a:solidFill>
                  <a:srgbClr val="000000"/>
                </a:solidFill>
                <a:latin typeface="Calibri"/>
              </a:rPr>
              <a:t> de </a:t>
            </a:r>
            <a:r>
              <a:rPr lang="en-US" sz="1050" i="1" dirty="0" err="1">
                <a:solidFill>
                  <a:srgbClr val="000000"/>
                </a:solidFill>
                <a:latin typeface="Calibri"/>
              </a:rPr>
              <a:t>revenu</a:t>
            </a:r>
            <a:r>
              <a:rPr lang="en-US" sz="1050" i="1" dirty="0">
                <a:solidFill>
                  <a:srgbClr val="000000"/>
                </a:solidFill>
                <a:latin typeface="Calibri"/>
              </a:rPr>
              <a:t>, lieu de naissance et </a:t>
            </a:r>
            <a:r>
              <a:rPr lang="en-US" sz="1050" i="1" dirty="0" err="1">
                <a:solidFill>
                  <a:srgbClr val="000000"/>
                </a:solidFill>
                <a:latin typeface="Calibri"/>
              </a:rPr>
              <a:t>année</a:t>
            </a:r>
            <a:r>
              <a:rPr lang="en-US" sz="1050" i="1" dirty="0">
                <a:solidFill>
                  <a:srgbClr val="000000"/>
                </a:solidFill>
                <a:latin typeface="Calibri"/>
              </a:rPr>
              <a:t> de </a:t>
            </a:r>
            <a:r>
              <a:rPr lang="en-US" sz="1050" i="1" dirty="0" err="1">
                <a:solidFill>
                  <a:srgbClr val="000000"/>
                </a:solidFill>
                <a:latin typeface="Calibri"/>
              </a:rPr>
              <a:t>l’enquête</a:t>
            </a:r>
            <a:r>
              <a:rPr lang="en-US" sz="1050" i="1" dirty="0">
                <a:solidFill>
                  <a:srgbClr val="000000"/>
                </a:solidFill>
                <a:latin typeface="Calibri"/>
              </a:rPr>
              <a:t>. «  Sur </a:t>
            </a:r>
            <a:r>
              <a:rPr lang="en-US" sz="1050" i="1" dirty="0" err="1">
                <a:solidFill>
                  <a:srgbClr val="000000"/>
                </a:solidFill>
                <a:latin typeface="Calibri"/>
              </a:rPr>
              <a:t>une</a:t>
            </a:r>
            <a:r>
              <a:rPr lang="en-US" sz="1050" i="1" dirty="0">
                <a:solidFill>
                  <a:srgbClr val="000000"/>
                </a:solidFill>
                <a:latin typeface="Calibri"/>
              </a:rPr>
              <a:t> </a:t>
            </a:r>
            <a:r>
              <a:rPr lang="en-US" sz="1050" i="1" dirty="0" err="1">
                <a:solidFill>
                  <a:srgbClr val="000000"/>
                </a:solidFill>
                <a:latin typeface="Calibri"/>
              </a:rPr>
              <a:t>échelle</a:t>
            </a:r>
            <a:r>
              <a:rPr lang="en-US" sz="1050" i="1" dirty="0">
                <a:solidFill>
                  <a:srgbClr val="000000"/>
                </a:solidFill>
                <a:latin typeface="Calibri"/>
              </a:rPr>
              <a:t> </a:t>
            </a:r>
            <a:r>
              <a:rPr lang="en-US" sz="1050" i="1" dirty="0" err="1">
                <a:solidFill>
                  <a:srgbClr val="000000"/>
                </a:solidFill>
                <a:latin typeface="Calibri"/>
              </a:rPr>
              <a:t>allant</a:t>
            </a:r>
            <a:r>
              <a:rPr lang="en-US" sz="1050" i="1" dirty="0">
                <a:solidFill>
                  <a:srgbClr val="000000"/>
                </a:solidFill>
                <a:latin typeface="Calibri"/>
              </a:rPr>
              <a:t> de 0 </a:t>
            </a:r>
            <a:r>
              <a:rPr lang="en-US" sz="1050" i="1" dirty="0" err="1">
                <a:solidFill>
                  <a:srgbClr val="000000"/>
                </a:solidFill>
                <a:latin typeface="Calibri"/>
              </a:rPr>
              <a:t>à</a:t>
            </a:r>
            <a:r>
              <a:rPr lang="en-US" sz="1050" i="1" dirty="0">
                <a:solidFill>
                  <a:srgbClr val="000000"/>
                </a:solidFill>
                <a:latin typeface="Calibri"/>
              </a:rPr>
              <a:t> 10, </a:t>
            </a:r>
            <a:r>
              <a:rPr lang="en-US" sz="1050" i="1" dirty="0" err="1">
                <a:solidFill>
                  <a:srgbClr val="000000"/>
                </a:solidFill>
                <a:latin typeface="Calibri"/>
              </a:rPr>
              <a:t>quelle</a:t>
            </a:r>
            <a:r>
              <a:rPr lang="en-US" sz="1050" i="1" dirty="0">
                <a:solidFill>
                  <a:srgbClr val="000000"/>
                </a:solidFill>
                <a:latin typeface="Calibri"/>
              </a:rPr>
              <a:t> note </a:t>
            </a:r>
            <a:r>
              <a:rPr lang="en-US" sz="1050" i="1" dirty="0" err="1">
                <a:solidFill>
                  <a:srgbClr val="000000"/>
                </a:solidFill>
                <a:latin typeface="Calibri"/>
              </a:rPr>
              <a:t>donneriez-vous</a:t>
            </a:r>
            <a:r>
              <a:rPr lang="en-US" sz="1050" i="1" dirty="0">
                <a:solidFill>
                  <a:srgbClr val="000000"/>
                </a:solidFill>
                <a:latin typeface="Calibri"/>
              </a:rPr>
              <a:t> </a:t>
            </a:r>
            <a:r>
              <a:rPr lang="en-US" sz="1050" i="1" dirty="0" err="1">
                <a:solidFill>
                  <a:srgbClr val="000000"/>
                </a:solidFill>
                <a:latin typeface="Calibri"/>
              </a:rPr>
              <a:t>à</a:t>
            </a:r>
            <a:r>
              <a:rPr lang="en-US" sz="1050" i="1" dirty="0">
                <a:solidFill>
                  <a:srgbClr val="000000"/>
                </a:solidFill>
                <a:latin typeface="Calibri"/>
              </a:rPr>
              <a:t> </a:t>
            </a:r>
            <a:r>
              <a:rPr lang="en-US" sz="1050" i="1" dirty="0" err="1">
                <a:solidFill>
                  <a:srgbClr val="000000"/>
                </a:solidFill>
                <a:latin typeface="Calibri"/>
              </a:rPr>
              <a:t>votre</a:t>
            </a:r>
            <a:r>
              <a:rPr lang="en-US" sz="1050" i="1" dirty="0">
                <a:solidFill>
                  <a:srgbClr val="000000"/>
                </a:solidFill>
                <a:latin typeface="Calibri"/>
              </a:rPr>
              <a:t> </a:t>
            </a:r>
            <a:r>
              <a:rPr lang="en-US" sz="1050" i="1" dirty="0" err="1">
                <a:solidFill>
                  <a:srgbClr val="000000"/>
                </a:solidFill>
                <a:latin typeface="Calibri"/>
              </a:rPr>
              <a:t>niveau</a:t>
            </a:r>
            <a:r>
              <a:rPr lang="en-US" sz="1050" i="1" dirty="0">
                <a:solidFill>
                  <a:srgbClr val="000000"/>
                </a:solidFill>
                <a:latin typeface="Calibri"/>
              </a:rPr>
              <a:t> de </a:t>
            </a:r>
            <a:r>
              <a:rPr lang="en-US" sz="1050" i="1" dirty="0" err="1">
                <a:solidFill>
                  <a:srgbClr val="000000"/>
                </a:solidFill>
                <a:latin typeface="Calibri"/>
              </a:rPr>
              <a:t>bonheur</a:t>
            </a:r>
            <a:r>
              <a:rPr lang="en-US" sz="1050" i="1" dirty="0">
                <a:solidFill>
                  <a:srgbClr val="000000"/>
                </a:solidFill>
                <a:latin typeface="Calibri"/>
              </a:rPr>
              <a:t> ? ». </a:t>
            </a:r>
            <a:r>
              <a:rPr lang="en-US" sz="1050" i="1" dirty="0" err="1">
                <a:solidFill>
                  <a:srgbClr val="000000"/>
                </a:solidFill>
                <a:latin typeface="Calibri"/>
              </a:rPr>
              <a:t>Echantillon</a:t>
            </a:r>
            <a:r>
              <a:rPr lang="en-US" sz="1050" i="1" dirty="0">
                <a:solidFill>
                  <a:srgbClr val="000000"/>
                </a:solidFill>
                <a:latin typeface="Calibri"/>
              </a:rPr>
              <a:t> </a:t>
            </a:r>
            <a:r>
              <a:rPr lang="en-US" sz="1050" i="1" dirty="0" err="1">
                <a:solidFill>
                  <a:srgbClr val="000000"/>
                </a:solidFill>
                <a:latin typeface="Calibri"/>
              </a:rPr>
              <a:t>d’environ</a:t>
            </a:r>
            <a:r>
              <a:rPr lang="en-US" sz="1050" i="1" dirty="0">
                <a:solidFill>
                  <a:srgbClr val="000000"/>
                </a:solidFill>
                <a:latin typeface="Calibri"/>
              </a:rPr>
              <a:t> 24 000 </a:t>
            </a:r>
            <a:r>
              <a:rPr lang="en-US" sz="1050" i="1" dirty="0" err="1">
                <a:solidFill>
                  <a:srgbClr val="000000"/>
                </a:solidFill>
                <a:latin typeface="Calibri"/>
              </a:rPr>
              <a:t>individus</a:t>
            </a:r>
            <a:endParaRPr sz="1050" i="1" dirty="0">
              <a:solidFill>
                <a:srgbClr val="000000"/>
              </a:solidFill>
              <a:latin typeface="Calibri"/>
            </a:endParaRPr>
          </a:p>
          <a:p>
            <a:pPr>
              <a:lnSpc>
                <a:spcPct val="100000"/>
              </a:lnSpc>
            </a:pPr>
            <a:endParaRPr sz="1050" i="1" dirty="0">
              <a:solidFill>
                <a:srgbClr val="000000"/>
              </a:solidFill>
              <a:latin typeface="Calibri"/>
            </a:endParaRPr>
          </a:p>
        </p:txBody>
      </p:sp>
      <p:sp>
        <p:nvSpPr>
          <p:cNvPr id="308" name="CustomShape 5"/>
          <p:cNvSpPr/>
          <p:nvPr/>
        </p:nvSpPr>
        <p:spPr>
          <a:xfrm>
            <a:off x="4716000" y="5733360"/>
            <a:ext cx="4032000" cy="759960"/>
          </a:xfrm>
          <a:prstGeom prst="rect">
            <a:avLst/>
          </a:prstGeom>
          <a:noFill/>
          <a:ln>
            <a:noFill/>
          </a:ln>
        </p:spPr>
        <p:txBody>
          <a:bodyPr lIns="90000" tIns="45000" rIns="90000" bIns="45000"/>
          <a:lstStyle/>
          <a:p>
            <a:pPr>
              <a:lnSpc>
                <a:spcPct val="100000"/>
              </a:lnSpc>
            </a:pPr>
            <a:r>
              <a:rPr lang="en-US" sz="1100" i="1" dirty="0">
                <a:solidFill>
                  <a:srgbClr val="000000"/>
                </a:solidFill>
                <a:latin typeface="Calibri"/>
              </a:rPr>
              <a:t>Source: European Social Survey </a:t>
            </a:r>
            <a:r>
              <a:rPr lang="en-US" sz="1100" i="1" dirty="0" err="1">
                <a:solidFill>
                  <a:srgbClr val="000000"/>
                </a:solidFill>
                <a:latin typeface="Calibri"/>
              </a:rPr>
              <a:t>vagues</a:t>
            </a:r>
            <a:r>
              <a:rPr lang="en-US" sz="1100" i="1" dirty="0">
                <a:solidFill>
                  <a:srgbClr val="000000"/>
                </a:solidFill>
                <a:latin typeface="Calibri"/>
              </a:rPr>
              <a:t> 1 et 7 pour </a:t>
            </a:r>
            <a:r>
              <a:rPr lang="en-US" sz="1100" i="1" dirty="0" err="1">
                <a:solidFill>
                  <a:srgbClr val="000000"/>
                </a:solidFill>
                <a:latin typeface="Calibri"/>
              </a:rPr>
              <a:t>bonheur</a:t>
            </a:r>
            <a:r>
              <a:rPr lang="en-US" sz="1100" i="1" dirty="0">
                <a:solidFill>
                  <a:srgbClr val="000000"/>
                </a:solidFill>
                <a:latin typeface="Calibri"/>
              </a:rPr>
              <a:t> (</a:t>
            </a:r>
            <a:r>
              <a:rPr lang="en-US" sz="1100" i="1" dirty="0" err="1">
                <a:solidFill>
                  <a:srgbClr val="000000"/>
                </a:solidFill>
                <a:latin typeface="Calibri"/>
              </a:rPr>
              <a:t>moyenne</a:t>
            </a:r>
            <a:r>
              <a:rPr lang="en-US" sz="1100" i="1" dirty="0">
                <a:solidFill>
                  <a:srgbClr val="000000"/>
                </a:solidFill>
                <a:latin typeface="Calibri"/>
              </a:rPr>
              <a:t> </a:t>
            </a:r>
            <a:r>
              <a:rPr lang="en-US" sz="1100" i="1" dirty="0" err="1">
                <a:solidFill>
                  <a:srgbClr val="000000"/>
                </a:solidFill>
                <a:latin typeface="Calibri"/>
              </a:rPr>
              <a:t>pondéré</a:t>
            </a:r>
            <a:r>
              <a:rPr lang="en-US" sz="1100" i="1" dirty="0">
                <a:solidFill>
                  <a:srgbClr val="000000"/>
                </a:solidFill>
                <a:latin typeface="Calibri"/>
              </a:rPr>
              <a:t> par pays)  et le World Wealth and Income Database pour le PIB par habitant. </a:t>
            </a:r>
            <a:endParaRPr sz="1100" i="1" dirty="0">
              <a:solidFill>
                <a:srgbClr val="000000"/>
              </a:solidFill>
              <a:latin typeface="Calibri"/>
            </a:endParaRPr>
          </a:p>
          <a:p>
            <a:pPr>
              <a:lnSpc>
                <a:spcPct val="100000"/>
              </a:lnSpc>
            </a:pPr>
            <a:endParaRPr dirty="0"/>
          </a:p>
        </p:txBody>
      </p:sp>
      <p:sp>
        <p:nvSpPr>
          <p:cNvPr id="309" name="TextShape 6"/>
          <p:cNvSpPr txBox="1"/>
          <p:nvPr/>
        </p:nvSpPr>
        <p:spPr>
          <a:xfrm>
            <a:off x="6553080" y="6356520"/>
            <a:ext cx="2133360" cy="364680"/>
          </a:xfrm>
          <a:prstGeom prst="rect">
            <a:avLst/>
          </a:prstGeom>
        </p:spPr>
        <p:txBody>
          <a:bodyPr anchor="ctr"/>
          <a:lstStyle/>
          <a:p>
            <a:pPr algn="r">
              <a:lnSpc>
                <a:spcPct val="100000"/>
              </a:lnSpc>
            </a:pPr>
            <a:fld id="{ADD00B11-6342-42D6-8230-B780FF86CD8B}" type="slidenum">
              <a:rPr lang="en-US" sz="1200">
                <a:solidFill>
                  <a:srgbClr val="8B8B8B"/>
                </a:solidFill>
                <a:latin typeface="Calibri"/>
              </a:rPr>
              <a:t>15</a:t>
            </a:fld>
            <a:endParaRPr/>
          </a:p>
        </p:txBody>
      </p:sp>
      <p:pic>
        <p:nvPicPr>
          <p:cNvPr id="310" name="Picture 3"/>
          <p:cNvPicPr/>
          <p:nvPr/>
        </p:nvPicPr>
        <p:blipFill>
          <a:blip r:embed="rId2"/>
          <a:stretch>
            <a:fillRect/>
          </a:stretch>
        </p:blipFill>
        <p:spPr>
          <a:xfrm>
            <a:off x="205920" y="2349000"/>
            <a:ext cx="4229280" cy="3096000"/>
          </a:xfrm>
          <a:prstGeom prst="rect">
            <a:avLst/>
          </a:prstGeom>
          <a:ln w="9360">
            <a:noFill/>
          </a:ln>
        </p:spPr>
      </p:pic>
      <p:pic>
        <p:nvPicPr>
          <p:cNvPr id="311" name="Picture 5"/>
          <p:cNvPicPr/>
          <p:nvPr/>
        </p:nvPicPr>
        <p:blipFill>
          <a:blip r:embed="rId3"/>
          <a:stretch>
            <a:fillRect/>
          </a:stretch>
        </p:blipFill>
        <p:spPr>
          <a:xfrm>
            <a:off x="4572000" y="2205000"/>
            <a:ext cx="4426200" cy="3240000"/>
          </a:xfrm>
          <a:prstGeom prst="rect">
            <a:avLst/>
          </a:prstGeom>
          <a:ln w="9360">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TextShape 1"/>
          <p:cNvSpPr txBox="1"/>
          <p:nvPr/>
        </p:nvSpPr>
        <p:spPr>
          <a:xfrm>
            <a:off x="457200" y="274680"/>
            <a:ext cx="8229240" cy="1142640"/>
          </a:xfrm>
          <a:prstGeom prst="rect">
            <a:avLst/>
          </a:prstGeom>
        </p:spPr>
        <p:txBody>
          <a:bodyPr anchor="ctr"/>
          <a:lstStyle/>
          <a:p>
            <a:pPr>
              <a:lnSpc>
                <a:spcPct val="100000"/>
              </a:lnSpc>
            </a:pPr>
            <a:r>
              <a:rPr lang="fr-FR" sz="4000" dirty="0">
                <a:solidFill>
                  <a:srgbClr val="000000"/>
                </a:solidFill>
                <a:latin typeface="Calibri"/>
              </a:rPr>
              <a:t>L’importance particulière du </a:t>
            </a:r>
            <a:r>
              <a:rPr lang="fr-FR" sz="4000" dirty="0">
                <a:solidFill>
                  <a:srgbClr val="0000FF"/>
                </a:solidFill>
                <a:latin typeface="Calibri"/>
              </a:rPr>
              <a:t>revenu </a:t>
            </a:r>
            <a:r>
              <a:rPr lang="fr-FR" sz="4000" dirty="0">
                <a:solidFill>
                  <a:srgbClr val="000000"/>
                </a:solidFill>
                <a:latin typeface="Calibri"/>
              </a:rPr>
              <a:t>dans la </a:t>
            </a:r>
            <a:r>
              <a:rPr lang="fr-FR" sz="4000" dirty="0">
                <a:solidFill>
                  <a:srgbClr val="0000FF"/>
                </a:solidFill>
                <a:latin typeface="Calibri"/>
              </a:rPr>
              <a:t>satisfaction</a:t>
            </a:r>
            <a:r>
              <a:rPr lang="fr-FR" sz="4000" dirty="0">
                <a:solidFill>
                  <a:srgbClr val="000000"/>
                </a:solidFill>
                <a:latin typeface="Calibri"/>
              </a:rPr>
              <a:t> générale en France</a:t>
            </a:r>
            <a:endParaRPr sz="1600" dirty="0"/>
          </a:p>
        </p:txBody>
      </p:sp>
      <p:sp>
        <p:nvSpPr>
          <p:cNvPr id="313" name="CustomShape 2"/>
          <p:cNvSpPr/>
          <p:nvPr/>
        </p:nvSpPr>
        <p:spPr>
          <a:xfrm>
            <a:off x="467640" y="6093360"/>
            <a:ext cx="7704360" cy="546480"/>
          </a:xfrm>
          <a:prstGeom prst="rect">
            <a:avLst/>
          </a:prstGeom>
          <a:noFill/>
          <a:ln>
            <a:noFill/>
          </a:ln>
        </p:spPr>
        <p:txBody>
          <a:bodyPr lIns="90000" tIns="45000" rIns="90000" bIns="45000"/>
          <a:lstStyle/>
          <a:p>
            <a:pPr>
              <a:lnSpc>
                <a:spcPct val="100000"/>
              </a:lnSpc>
            </a:pPr>
            <a:r>
              <a:rPr lang="en-US" sz="1000" i="1">
                <a:solidFill>
                  <a:srgbClr val="000000"/>
                </a:solidFill>
                <a:latin typeface="Calibri"/>
              </a:rPr>
              <a:t>Source: EU-SILC, 2013.  Coefficients sur revenu du ménage (log) pour chaque pays en contrôlant pour le sexe, l’âge, le nombre d’enfants, le statut d’emploi, l’éducation, le statut marital, le pays de naissance et la zone d’habitation urbaine/rurale.</a:t>
            </a:r>
            <a:endParaRPr/>
          </a:p>
        </p:txBody>
      </p:sp>
      <p:sp>
        <p:nvSpPr>
          <p:cNvPr id="314" name="TextShape 3"/>
          <p:cNvSpPr txBox="1"/>
          <p:nvPr/>
        </p:nvSpPr>
        <p:spPr>
          <a:xfrm>
            <a:off x="6553080" y="6356520"/>
            <a:ext cx="2133360" cy="364680"/>
          </a:xfrm>
          <a:prstGeom prst="rect">
            <a:avLst/>
          </a:prstGeom>
        </p:spPr>
        <p:txBody>
          <a:bodyPr anchor="ctr"/>
          <a:lstStyle/>
          <a:p>
            <a:pPr algn="r">
              <a:lnSpc>
                <a:spcPct val="100000"/>
              </a:lnSpc>
            </a:pPr>
            <a:fld id="{FCDA653B-C3FD-46C9-9C2B-3FFFECA3F50E}" type="slidenum">
              <a:rPr lang="en-US" sz="1200">
                <a:solidFill>
                  <a:srgbClr val="8B8B8B"/>
                </a:solidFill>
                <a:latin typeface="Calibri"/>
              </a:rPr>
              <a:t>16</a:t>
            </a:fld>
            <a:endParaRPr/>
          </a:p>
        </p:txBody>
      </p:sp>
      <p:pic>
        <p:nvPicPr>
          <p:cNvPr id="315" name="Picture 2"/>
          <p:cNvPicPr/>
          <p:nvPr/>
        </p:nvPicPr>
        <p:blipFill>
          <a:blip r:embed="rId2"/>
          <a:stretch>
            <a:fillRect/>
          </a:stretch>
        </p:blipFill>
        <p:spPr>
          <a:xfrm>
            <a:off x="107640" y="2205000"/>
            <a:ext cx="4624200" cy="3384000"/>
          </a:xfrm>
          <a:prstGeom prst="rect">
            <a:avLst/>
          </a:prstGeom>
          <a:ln w="9360">
            <a:noFill/>
          </a:ln>
        </p:spPr>
      </p:pic>
      <p:sp>
        <p:nvSpPr>
          <p:cNvPr id="7" name="TextBox 6"/>
          <p:cNvSpPr txBox="1"/>
          <p:nvPr/>
        </p:nvSpPr>
        <p:spPr>
          <a:xfrm>
            <a:off x="5515041" y="2134327"/>
            <a:ext cx="2982480" cy="2308324"/>
          </a:xfrm>
          <a:prstGeom prst="rect">
            <a:avLst/>
          </a:prstGeom>
          <a:noFill/>
        </p:spPr>
        <p:txBody>
          <a:bodyPr wrap="square" rtlCol="0">
            <a:spAutoFit/>
          </a:bodyPr>
          <a:lstStyle/>
          <a:p>
            <a:r>
              <a:rPr lang="fr-FR" dirty="0" smtClean="0"/>
              <a:t>La relation entre le revenu et la satisfaction de vie est plus forte en France que dans d’autres pays européens, même en contrôlant pour les autres caractéristiques sociodémographiques</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 name="TextShape 1"/>
          <p:cNvSpPr txBox="1"/>
          <p:nvPr/>
        </p:nvSpPr>
        <p:spPr>
          <a:xfrm>
            <a:off x="457200" y="274680"/>
            <a:ext cx="8229240" cy="1142640"/>
          </a:xfrm>
          <a:prstGeom prst="rect">
            <a:avLst/>
          </a:prstGeom>
        </p:spPr>
        <p:txBody>
          <a:bodyPr anchor="ctr"/>
          <a:lstStyle/>
          <a:p>
            <a:pPr>
              <a:lnSpc>
                <a:spcPct val="100000"/>
              </a:lnSpc>
            </a:pPr>
            <a:r>
              <a:rPr lang="fr-FR" sz="4400">
                <a:solidFill>
                  <a:srgbClr val="000000"/>
                </a:solidFill>
                <a:latin typeface="Calibri"/>
              </a:rPr>
              <a:t>Satisfaction dans la vie - tendance (2006-2016) (Gallup)</a:t>
            </a:r>
            <a:endParaRPr/>
          </a:p>
        </p:txBody>
      </p:sp>
      <p:sp>
        <p:nvSpPr>
          <p:cNvPr id="318" name="CustomShape 2"/>
          <p:cNvSpPr/>
          <p:nvPr/>
        </p:nvSpPr>
        <p:spPr>
          <a:xfrm>
            <a:off x="457200" y="6214500"/>
            <a:ext cx="5019840" cy="425160"/>
          </a:xfrm>
          <a:prstGeom prst="rect">
            <a:avLst/>
          </a:prstGeom>
          <a:noFill/>
          <a:ln>
            <a:noFill/>
          </a:ln>
        </p:spPr>
        <p:txBody>
          <a:bodyPr wrap="none" lIns="90000" tIns="45000" rIns="90000" bIns="45000"/>
          <a:lstStyle/>
          <a:p>
            <a:pPr>
              <a:lnSpc>
                <a:spcPct val="100000"/>
              </a:lnSpc>
            </a:pPr>
            <a:r>
              <a:rPr lang="en-US" sz="1100" i="1" dirty="0">
                <a:solidFill>
                  <a:srgbClr val="000000"/>
                </a:solidFill>
                <a:latin typeface="Calibri"/>
              </a:rPr>
              <a:t>Source: Gallup World Poll, Gallup Analytics.  </a:t>
            </a:r>
            <a:r>
              <a:rPr lang="en-US" sz="1100" i="1" dirty="0" err="1">
                <a:solidFill>
                  <a:srgbClr val="000000"/>
                </a:solidFill>
                <a:latin typeface="Calibri"/>
              </a:rPr>
              <a:t>Données</a:t>
            </a:r>
            <a:r>
              <a:rPr lang="en-US" sz="1100" i="1" dirty="0">
                <a:solidFill>
                  <a:srgbClr val="000000"/>
                </a:solidFill>
                <a:latin typeface="Calibri"/>
              </a:rPr>
              <a:t> pour la France.</a:t>
            </a:r>
            <a:endParaRPr dirty="0"/>
          </a:p>
          <a:p>
            <a:pPr>
              <a:lnSpc>
                <a:spcPct val="100000"/>
              </a:lnSpc>
            </a:pPr>
            <a:endParaRPr dirty="0"/>
          </a:p>
        </p:txBody>
      </p:sp>
      <p:sp>
        <p:nvSpPr>
          <p:cNvPr id="319" name="TextShape 3"/>
          <p:cNvSpPr txBox="1"/>
          <p:nvPr/>
        </p:nvSpPr>
        <p:spPr>
          <a:xfrm>
            <a:off x="6553080" y="6356520"/>
            <a:ext cx="2133360" cy="364680"/>
          </a:xfrm>
          <a:prstGeom prst="rect">
            <a:avLst/>
          </a:prstGeom>
        </p:spPr>
        <p:txBody>
          <a:bodyPr anchor="ctr"/>
          <a:lstStyle/>
          <a:p>
            <a:pPr algn="r">
              <a:lnSpc>
                <a:spcPct val="100000"/>
              </a:lnSpc>
            </a:pPr>
            <a:fld id="{CC84BCB3-FE78-49D9-8553-88F45D8EB5DF}" type="slidenum">
              <a:rPr lang="en-US" sz="1200">
                <a:solidFill>
                  <a:srgbClr val="8B8B8B"/>
                </a:solidFill>
                <a:latin typeface="Calibri"/>
              </a:rPr>
              <a:t>17</a:t>
            </a:fld>
            <a:endParaRPr/>
          </a:p>
        </p:txBody>
      </p:sp>
      <p:pic>
        <p:nvPicPr>
          <p:cNvPr id="2" name="Picture 1"/>
          <p:cNvPicPr>
            <a:picLocks noChangeAspect="1"/>
          </p:cNvPicPr>
          <p:nvPr/>
        </p:nvPicPr>
        <p:blipFill>
          <a:blip r:embed="rId2"/>
          <a:stretch>
            <a:fillRect/>
          </a:stretch>
        </p:blipFill>
        <p:spPr>
          <a:xfrm>
            <a:off x="355277" y="1863521"/>
            <a:ext cx="5783580" cy="4206240"/>
          </a:xfrm>
          <a:prstGeom prst="rect">
            <a:avLst/>
          </a:prstGeom>
        </p:spPr>
      </p:pic>
      <p:sp>
        <p:nvSpPr>
          <p:cNvPr id="7" name="TextBox 6"/>
          <p:cNvSpPr txBox="1"/>
          <p:nvPr/>
        </p:nvSpPr>
        <p:spPr>
          <a:xfrm>
            <a:off x="6025677" y="2134327"/>
            <a:ext cx="2982480" cy="2308324"/>
          </a:xfrm>
          <a:prstGeom prst="rect">
            <a:avLst/>
          </a:prstGeom>
          <a:noFill/>
        </p:spPr>
        <p:txBody>
          <a:bodyPr wrap="square" rtlCol="0">
            <a:spAutoFit/>
          </a:bodyPr>
          <a:lstStyle/>
          <a:p>
            <a:r>
              <a:rPr lang="fr-FR" dirty="0" smtClean="0"/>
              <a:t>L’</a:t>
            </a:r>
            <a:r>
              <a:rPr lang="fr-FR" dirty="0"/>
              <a:t>é</a:t>
            </a:r>
            <a:r>
              <a:rPr lang="fr-FR" dirty="0" smtClean="0"/>
              <a:t>valuation de vie, et surtout l’</a:t>
            </a:r>
            <a:r>
              <a:rPr lang="fr-FR" dirty="0"/>
              <a:t>é</a:t>
            </a:r>
            <a:r>
              <a:rPr lang="fr-FR" dirty="0" smtClean="0"/>
              <a:t>valuation des perspectives futures, a diminué au cours des derniers 10 années en France.  En même temps, le stress économique a augmenté.</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TextShape 1"/>
          <p:cNvSpPr txBox="1"/>
          <p:nvPr/>
        </p:nvSpPr>
        <p:spPr>
          <a:xfrm>
            <a:off x="457200" y="274680"/>
            <a:ext cx="8229240" cy="1142640"/>
          </a:xfrm>
          <a:prstGeom prst="rect">
            <a:avLst/>
          </a:prstGeom>
        </p:spPr>
        <p:txBody>
          <a:bodyPr anchor="ctr"/>
          <a:lstStyle/>
          <a:p>
            <a:pPr>
              <a:lnSpc>
                <a:spcPct val="100000"/>
              </a:lnSpc>
            </a:pPr>
            <a:r>
              <a:rPr lang="fr-FR" sz="4400">
                <a:solidFill>
                  <a:srgbClr val="000000"/>
                </a:solidFill>
                <a:latin typeface="Calibri"/>
              </a:rPr>
              <a:t>Un problème de pouvoir d’achat</a:t>
            </a:r>
            <a:endParaRPr/>
          </a:p>
        </p:txBody>
      </p:sp>
      <p:sp>
        <p:nvSpPr>
          <p:cNvPr id="322" name="TextShape 2"/>
          <p:cNvSpPr txBox="1"/>
          <p:nvPr/>
        </p:nvSpPr>
        <p:spPr>
          <a:xfrm>
            <a:off x="457200" y="2174760"/>
            <a:ext cx="4039920" cy="3951000"/>
          </a:xfrm>
          <a:prstGeom prst="rect">
            <a:avLst/>
          </a:prstGeom>
        </p:spPr>
        <p:txBody>
          <a:bodyPr anchor="ctr"/>
          <a:lstStyle/>
          <a:p>
            <a:pPr algn="ctr">
              <a:lnSpc>
                <a:spcPct val="100000"/>
              </a:lnSpc>
            </a:pPr>
            <a:endParaRPr/>
          </a:p>
          <a:p>
            <a:pPr algn="ctr">
              <a:lnSpc>
                <a:spcPct val="100000"/>
              </a:lnSpc>
            </a:pPr>
            <a:endParaRPr/>
          </a:p>
          <a:p>
            <a:pPr algn="ctr">
              <a:lnSpc>
                <a:spcPct val="100000"/>
              </a:lnSpc>
            </a:pPr>
            <a:endParaRPr/>
          </a:p>
          <a:p>
            <a:pPr algn="ctr">
              <a:lnSpc>
                <a:spcPct val="100000"/>
              </a:lnSpc>
            </a:pPr>
            <a:endParaRPr/>
          </a:p>
          <a:p>
            <a:pPr algn="ctr">
              <a:lnSpc>
                <a:spcPct val="100000"/>
              </a:lnSpc>
            </a:pPr>
            <a:endParaRPr/>
          </a:p>
          <a:p>
            <a:pPr algn="ctr">
              <a:lnSpc>
                <a:spcPct val="100000"/>
              </a:lnSpc>
            </a:pPr>
            <a:endParaRPr/>
          </a:p>
          <a:p>
            <a:pPr algn="ctr">
              <a:lnSpc>
                <a:spcPct val="100000"/>
              </a:lnSpc>
            </a:pPr>
            <a:endParaRPr/>
          </a:p>
          <a:p>
            <a:pPr algn="ctr">
              <a:lnSpc>
                <a:spcPct val="100000"/>
              </a:lnSpc>
            </a:pPr>
            <a:endParaRPr/>
          </a:p>
          <a:p>
            <a:pPr algn="ctr">
              <a:lnSpc>
                <a:spcPct val="100000"/>
              </a:lnSpc>
            </a:pPr>
            <a:endParaRPr/>
          </a:p>
          <a:p>
            <a:pPr algn="ctr">
              <a:lnSpc>
                <a:spcPct val="100000"/>
              </a:lnSpc>
            </a:pPr>
            <a:endParaRPr/>
          </a:p>
          <a:p>
            <a:pPr algn="ctr">
              <a:lnSpc>
                <a:spcPct val="100000"/>
              </a:lnSpc>
            </a:pPr>
            <a:endParaRPr/>
          </a:p>
          <a:p>
            <a:pPr algn="ctr">
              <a:lnSpc>
                <a:spcPct val="100000"/>
              </a:lnSpc>
            </a:pPr>
            <a:endParaRPr/>
          </a:p>
          <a:p>
            <a:pPr algn="ctr">
              <a:lnSpc>
                <a:spcPct val="100000"/>
              </a:lnSpc>
            </a:pPr>
            <a:endParaRPr/>
          </a:p>
          <a:p>
            <a:pPr algn="ctr">
              <a:lnSpc>
                <a:spcPct val="100000"/>
              </a:lnSpc>
            </a:pPr>
            <a:endParaRPr/>
          </a:p>
          <a:p>
            <a:pPr algn="ctr">
              <a:lnSpc>
                <a:spcPct val="100000"/>
              </a:lnSpc>
            </a:pPr>
            <a:endParaRPr/>
          </a:p>
          <a:p>
            <a:pPr algn="ctr">
              <a:lnSpc>
                <a:spcPct val="100000"/>
              </a:lnSpc>
            </a:pPr>
            <a:endParaRPr/>
          </a:p>
          <a:p>
            <a:pPr algn="ctr">
              <a:lnSpc>
                <a:spcPct val="100000"/>
              </a:lnSpc>
            </a:pPr>
            <a:endParaRPr/>
          </a:p>
        </p:txBody>
      </p:sp>
      <p:sp>
        <p:nvSpPr>
          <p:cNvPr id="323" name="CustomShape 3"/>
          <p:cNvSpPr/>
          <p:nvPr/>
        </p:nvSpPr>
        <p:spPr>
          <a:xfrm>
            <a:off x="1413000" y="6381360"/>
            <a:ext cx="5810760" cy="303480"/>
          </a:xfrm>
          <a:prstGeom prst="rect">
            <a:avLst/>
          </a:prstGeom>
          <a:noFill/>
          <a:ln>
            <a:noFill/>
          </a:ln>
        </p:spPr>
        <p:txBody>
          <a:bodyPr wrap="none" lIns="90000" tIns="45000" rIns="90000" bIns="45000"/>
          <a:lstStyle/>
          <a:p>
            <a:pPr>
              <a:lnSpc>
                <a:spcPct val="100000"/>
              </a:lnSpc>
            </a:pPr>
            <a:r>
              <a:rPr lang="en-US" sz="1400" i="1">
                <a:solidFill>
                  <a:srgbClr val="000000"/>
                </a:solidFill>
                <a:latin typeface="Calibri"/>
              </a:rPr>
              <a:t>Source: Conditions de vie et aspirations - 1989-2011, CREDOC </a:t>
            </a:r>
            <a:endParaRPr/>
          </a:p>
        </p:txBody>
      </p:sp>
      <p:sp>
        <p:nvSpPr>
          <p:cNvPr id="324" name="TextShape 4"/>
          <p:cNvSpPr txBox="1"/>
          <p:nvPr/>
        </p:nvSpPr>
        <p:spPr>
          <a:xfrm>
            <a:off x="6553080" y="6356520"/>
            <a:ext cx="2133360" cy="364680"/>
          </a:xfrm>
          <a:prstGeom prst="rect">
            <a:avLst/>
          </a:prstGeom>
        </p:spPr>
        <p:txBody>
          <a:bodyPr anchor="ctr"/>
          <a:lstStyle/>
          <a:p>
            <a:pPr algn="r">
              <a:lnSpc>
                <a:spcPct val="100000"/>
              </a:lnSpc>
            </a:pPr>
            <a:fld id="{C09FC193-7755-4E30-8586-52DED9F16C29}" type="slidenum">
              <a:rPr lang="en-US" sz="1200">
                <a:solidFill>
                  <a:srgbClr val="8B8B8B"/>
                </a:solidFill>
                <a:latin typeface="Calibri"/>
              </a:rPr>
              <a:t>18</a:t>
            </a:fld>
            <a:endParaRPr/>
          </a:p>
        </p:txBody>
      </p:sp>
      <p:pic>
        <p:nvPicPr>
          <p:cNvPr id="325" name="Picture 2"/>
          <p:cNvPicPr>
            <a:picLocks noChangeAspect="1"/>
          </p:cNvPicPr>
          <p:nvPr/>
        </p:nvPicPr>
        <p:blipFill>
          <a:blip r:embed="rId3"/>
          <a:stretch>
            <a:fillRect/>
          </a:stretch>
        </p:blipFill>
        <p:spPr>
          <a:xfrm>
            <a:off x="205620" y="1557361"/>
            <a:ext cx="6139440" cy="4308475"/>
          </a:xfrm>
          <a:prstGeom prst="rect">
            <a:avLst/>
          </a:prstGeom>
          <a:ln w="9360">
            <a:noFill/>
          </a:ln>
        </p:spPr>
      </p:pic>
      <p:sp>
        <p:nvSpPr>
          <p:cNvPr id="2" name="TextBox 1"/>
          <p:cNvSpPr txBox="1"/>
          <p:nvPr/>
        </p:nvSpPr>
        <p:spPr>
          <a:xfrm rot="16200000">
            <a:off x="-584836" y="3516083"/>
            <a:ext cx="2084074" cy="276999"/>
          </a:xfrm>
          <a:prstGeom prst="rect">
            <a:avLst/>
          </a:prstGeom>
          <a:noFill/>
        </p:spPr>
        <p:txBody>
          <a:bodyPr wrap="none" rtlCol="0">
            <a:spAutoFit/>
          </a:bodyPr>
          <a:lstStyle/>
          <a:p>
            <a:r>
              <a:rPr lang="fr-FR" sz="1200" dirty="0" smtClean="0"/>
              <a:t>Pourcentage de répondants</a:t>
            </a:r>
            <a:endParaRPr lang="fr-FR" sz="1200" dirty="0"/>
          </a:p>
        </p:txBody>
      </p:sp>
      <p:sp>
        <p:nvSpPr>
          <p:cNvPr id="8" name="TextBox 7"/>
          <p:cNvSpPr txBox="1"/>
          <p:nvPr/>
        </p:nvSpPr>
        <p:spPr>
          <a:xfrm>
            <a:off x="6345059" y="2134327"/>
            <a:ext cx="2663097" cy="2031325"/>
          </a:xfrm>
          <a:prstGeom prst="rect">
            <a:avLst/>
          </a:prstGeom>
          <a:noFill/>
        </p:spPr>
        <p:txBody>
          <a:bodyPr wrap="square" rtlCol="0">
            <a:spAutoFit/>
          </a:bodyPr>
          <a:lstStyle/>
          <a:p>
            <a:r>
              <a:rPr lang="fr-FR" dirty="0" smtClean="0"/>
              <a:t>La pourcentage des Français qui préfère plus de pouvoir d’achat plutôt que plus de temps libre a augmenté au cours de la dernière décennie.</a:t>
            </a: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TextShape 2"/>
          <p:cNvSpPr txBox="1"/>
          <p:nvPr/>
        </p:nvSpPr>
        <p:spPr>
          <a:xfrm>
            <a:off x="6553080" y="6356520"/>
            <a:ext cx="2133360" cy="364680"/>
          </a:xfrm>
          <a:prstGeom prst="rect">
            <a:avLst/>
          </a:prstGeom>
        </p:spPr>
        <p:txBody>
          <a:bodyPr anchor="ctr"/>
          <a:lstStyle/>
          <a:p>
            <a:pPr algn="r">
              <a:lnSpc>
                <a:spcPct val="100000"/>
              </a:lnSpc>
            </a:pPr>
            <a:fld id="{22A0B9FE-0E09-450F-A156-B7549386A6CB}" type="slidenum">
              <a:rPr lang="en-US" sz="1200">
                <a:solidFill>
                  <a:srgbClr val="8B8B8B"/>
                </a:solidFill>
                <a:latin typeface="Calibri"/>
              </a:rPr>
              <a:t>19</a:t>
            </a:fld>
            <a:endParaRPr/>
          </a:p>
        </p:txBody>
      </p:sp>
      <p:sp>
        <p:nvSpPr>
          <p:cNvPr id="328" name="CustomShape 3"/>
          <p:cNvSpPr/>
          <p:nvPr/>
        </p:nvSpPr>
        <p:spPr>
          <a:xfrm>
            <a:off x="395640" y="6309360"/>
            <a:ext cx="8496720" cy="591840"/>
          </a:xfrm>
          <a:prstGeom prst="rect">
            <a:avLst/>
          </a:prstGeom>
          <a:noFill/>
          <a:ln>
            <a:noFill/>
          </a:ln>
        </p:spPr>
        <p:txBody>
          <a:bodyPr lIns="90000" tIns="45000" rIns="90000" bIns="45000"/>
          <a:lstStyle/>
          <a:p>
            <a:pPr>
              <a:lnSpc>
                <a:spcPct val="100000"/>
              </a:lnSpc>
            </a:pPr>
            <a:r>
              <a:rPr lang="en-US" sz="1100" i="1">
                <a:solidFill>
                  <a:srgbClr val="000000"/>
                </a:solidFill>
                <a:latin typeface="Calibri"/>
              </a:rPr>
              <a:t>Source: EU-SILC, 2013. Source: EU-SILC, 2013.  Les barres représentent les coefficients revenu pour chaque pays dans une régression OLS contrôlant pour sexe, âge, enfants, éducation, statut d’emploi, statut marital, native et urbain/rural. </a:t>
            </a:r>
            <a:endParaRPr/>
          </a:p>
        </p:txBody>
      </p:sp>
      <p:pic>
        <p:nvPicPr>
          <p:cNvPr id="329" name="Picture 2"/>
          <p:cNvPicPr/>
          <p:nvPr/>
        </p:nvPicPr>
        <p:blipFill>
          <a:blip r:embed="rId2"/>
          <a:stretch>
            <a:fillRect/>
          </a:stretch>
        </p:blipFill>
        <p:spPr>
          <a:xfrm>
            <a:off x="-20160" y="2133000"/>
            <a:ext cx="4509720" cy="3300480"/>
          </a:xfrm>
          <a:prstGeom prst="rect">
            <a:avLst/>
          </a:prstGeom>
          <a:ln w="9360">
            <a:noFill/>
          </a:ln>
        </p:spPr>
      </p:pic>
      <p:pic>
        <p:nvPicPr>
          <p:cNvPr id="330" name="Picture 3"/>
          <p:cNvPicPr/>
          <p:nvPr/>
        </p:nvPicPr>
        <p:blipFill>
          <a:blip r:embed="rId3"/>
          <a:stretch>
            <a:fillRect/>
          </a:stretch>
        </p:blipFill>
        <p:spPr>
          <a:xfrm>
            <a:off x="4572000" y="2133000"/>
            <a:ext cx="4427640" cy="3240360"/>
          </a:xfrm>
          <a:prstGeom prst="rect">
            <a:avLst/>
          </a:prstGeom>
          <a:ln w="9360">
            <a:noFill/>
          </a:ln>
        </p:spPr>
      </p:pic>
      <p:sp>
        <p:nvSpPr>
          <p:cNvPr id="7" name="TextBox 6"/>
          <p:cNvSpPr txBox="1"/>
          <p:nvPr/>
        </p:nvSpPr>
        <p:spPr>
          <a:xfrm>
            <a:off x="597122" y="196410"/>
            <a:ext cx="7586161" cy="1477328"/>
          </a:xfrm>
          <a:prstGeom prst="rect">
            <a:avLst/>
          </a:prstGeom>
          <a:noFill/>
        </p:spPr>
        <p:txBody>
          <a:bodyPr wrap="square" rtlCol="0">
            <a:spAutoFit/>
          </a:bodyPr>
          <a:lstStyle/>
          <a:p>
            <a:r>
              <a:rPr lang="fr-FR" dirty="0" smtClean="0"/>
              <a:t>Un explication possible est que l’accès aux biens publics dépend fortement du revenu en France, plus que dans d’autres pays.  Ainsi, les graphiques montrent que la satisfaction vis-à-vis des espaces vertes (gauche) et la satisfaction vis-à-vis des conditions de vie (droite) dépend fortement du revenu.</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TextShape 1"/>
          <p:cNvSpPr txBox="1"/>
          <p:nvPr/>
        </p:nvSpPr>
        <p:spPr>
          <a:xfrm>
            <a:off x="395640" y="535340"/>
            <a:ext cx="8229240" cy="1049038"/>
          </a:xfrm>
          <a:prstGeom prst="rect">
            <a:avLst/>
          </a:prstGeom>
        </p:spPr>
        <p:txBody>
          <a:bodyPr anchor="ctr"/>
          <a:lstStyle/>
          <a:p>
            <a:pPr algn="ctr">
              <a:lnSpc>
                <a:spcPct val="100000"/>
              </a:lnSpc>
            </a:pPr>
            <a:r>
              <a:rPr lang="fr-FR" sz="3200" dirty="0">
                <a:solidFill>
                  <a:srgbClr val="000000"/>
                </a:solidFill>
                <a:latin typeface="Calibri"/>
              </a:rPr>
              <a:t>Observatoire du bien-être
</a:t>
            </a:r>
            <a:r>
              <a:rPr lang="fr-FR" sz="2400" dirty="0">
                <a:solidFill>
                  <a:srgbClr val="000000"/>
                </a:solidFill>
                <a:latin typeface="Calibri"/>
              </a:rPr>
              <a:t>Yann Algan, Elizabeth </a:t>
            </a:r>
            <a:r>
              <a:rPr lang="fr-FR" sz="2400" dirty="0" err="1">
                <a:solidFill>
                  <a:srgbClr val="000000"/>
                </a:solidFill>
                <a:latin typeface="Calibri"/>
              </a:rPr>
              <a:t>Beasley</a:t>
            </a:r>
            <a:r>
              <a:rPr lang="fr-FR" sz="2400" dirty="0">
                <a:solidFill>
                  <a:srgbClr val="000000"/>
                </a:solidFill>
                <a:latin typeface="Calibri"/>
              </a:rPr>
              <a:t>, Andrew Clark, Claudia </a:t>
            </a:r>
            <a:r>
              <a:rPr lang="fr-FR" sz="2400" dirty="0" err="1">
                <a:solidFill>
                  <a:srgbClr val="000000"/>
                </a:solidFill>
                <a:latin typeface="Calibri"/>
              </a:rPr>
              <a:t>Senik</a:t>
            </a:r>
            <a:r>
              <a:rPr lang="fr-FR" sz="2400" dirty="0">
                <a:solidFill>
                  <a:srgbClr val="000000"/>
                </a:solidFill>
                <a:latin typeface="Calibri"/>
              </a:rPr>
              <a:t>
</a:t>
            </a:r>
            <a:endParaRPr sz="1200" dirty="0"/>
          </a:p>
        </p:txBody>
      </p:sp>
      <p:sp>
        <p:nvSpPr>
          <p:cNvPr id="249" name="TextShape 2"/>
          <p:cNvSpPr txBox="1"/>
          <p:nvPr/>
        </p:nvSpPr>
        <p:spPr>
          <a:xfrm>
            <a:off x="395640" y="1831541"/>
            <a:ext cx="8229240" cy="3993120"/>
          </a:xfrm>
          <a:prstGeom prst="rect">
            <a:avLst/>
          </a:prstGeom>
        </p:spPr>
        <p:txBody>
          <a:bodyPr/>
          <a:lstStyle/>
          <a:p>
            <a:pPr>
              <a:lnSpc>
                <a:spcPct val="100000"/>
              </a:lnSpc>
              <a:buFont typeface="Arial"/>
              <a:buChar char="•"/>
            </a:pPr>
            <a:r>
              <a:rPr lang="fr-FR" sz="2800" dirty="0">
                <a:solidFill>
                  <a:srgbClr val="000000"/>
                </a:solidFill>
                <a:latin typeface="Calibri"/>
              </a:rPr>
              <a:t>Suivi du bien-être en France</a:t>
            </a:r>
            <a:endParaRPr dirty="0"/>
          </a:p>
          <a:p>
            <a:pPr>
              <a:lnSpc>
                <a:spcPct val="100000"/>
              </a:lnSpc>
              <a:buFont typeface="Arial"/>
              <a:buChar char="•"/>
            </a:pPr>
            <a:r>
              <a:rPr lang="fr-FR" sz="2800" dirty="0">
                <a:solidFill>
                  <a:srgbClr val="000000"/>
                </a:solidFill>
                <a:latin typeface="Calibri"/>
              </a:rPr>
              <a:t>Indicateurs subjectifs</a:t>
            </a:r>
            <a:endParaRPr dirty="0"/>
          </a:p>
          <a:p>
            <a:pPr>
              <a:lnSpc>
                <a:spcPct val="100000"/>
              </a:lnSpc>
              <a:buFont typeface="Arial"/>
              <a:buChar char="•"/>
            </a:pPr>
            <a:r>
              <a:rPr lang="fr-FR" sz="2800" dirty="0">
                <a:solidFill>
                  <a:srgbClr val="000000"/>
                </a:solidFill>
                <a:latin typeface="Calibri"/>
              </a:rPr>
              <a:t>Enquête trimestrielle avec INSEE depuis juin 2016</a:t>
            </a:r>
            <a:endParaRPr dirty="0"/>
          </a:p>
          <a:p>
            <a:pPr lvl="1">
              <a:lnSpc>
                <a:spcPct val="120000"/>
              </a:lnSpc>
              <a:buFont typeface="Courier New"/>
              <a:buChar char="o"/>
            </a:pPr>
            <a:r>
              <a:rPr lang="fr-FR" sz="1900" dirty="0">
                <a:solidFill>
                  <a:srgbClr val="000000"/>
                </a:solidFill>
                <a:latin typeface="Calibri"/>
              </a:rPr>
              <a:t>Partenariat INSEE - </a:t>
            </a:r>
            <a:r>
              <a:rPr lang="fr-FR" sz="2000" dirty="0">
                <a:solidFill>
                  <a:srgbClr val="000000"/>
                </a:solidFill>
                <a:latin typeface="Calibri"/>
              </a:rPr>
              <a:t>l’Observatoire du Bien-être du </a:t>
            </a:r>
            <a:r>
              <a:rPr lang="fr-FR" sz="1900" dirty="0">
                <a:solidFill>
                  <a:srgbClr val="000000"/>
                </a:solidFill>
                <a:latin typeface="Calibri"/>
              </a:rPr>
              <a:t>CEPREMAP </a:t>
            </a:r>
            <a:endParaRPr dirty="0"/>
          </a:p>
          <a:p>
            <a:pPr lvl="1">
              <a:lnSpc>
                <a:spcPct val="120000"/>
              </a:lnSpc>
              <a:buFont typeface="Courier New"/>
              <a:buChar char="o"/>
            </a:pPr>
            <a:r>
              <a:rPr lang="fr-FR" sz="2000" dirty="0">
                <a:solidFill>
                  <a:srgbClr val="000000"/>
                </a:solidFill>
                <a:latin typeface="Calibri"/>
              </a:rPr>
              <a:t>Depuis, le mois de juin 2016, nouveau module « Bien-être des ménages » intégré à </a:t>
            </a:r>
            <a:r>
              <a:rPr lang="fr-FR" sz="2400" dirty="0">
                <a:solidFill>
                  <a:srgbClr val="000000"/>
                </a:solidFill>
                <a:latin typeface="Calibri"/>
              </a:rPr>
              <a:t>l’enquête</a:t>
            </a:r>
            <a:r>
              <a:rPr lang="fr-FR" sz="2000" dirty="0">
                <a:solidFill>
                  <a:srgbClr val="000000"/>
                </a:solidFill>
                <a:latin typeface="Calibri"/>
              </a:rPr>
              <a:t> CAMME de l’INSEE (Conjoncture Auprès des Ménages Mensuelle). </a:t>
            </a:r>
            <a:endParaRPr dirty="0"/>
          </a:p>
          <a:p>
            <a:pPr lvl="1">
              <a:lnSpc>
                <a:spcPct val="120000"/>
              </a:lnSpc>
              <a:buFont typeface="Courier New"/>
              <a:buChar char="o"/>
            </a:pPr>
            <a:r>
              <a:rPr lang="fr-FR" sz="1900" dirty="0">
                <a:solidFill>
                  <a:srgbClr val="000000"/>
                </a:solidFill>
                <a:latin typeface="Calibri"/>
              </a:rPr>
              <a:t>2000 ménages, résidant en France métropolitaine, interrogés par téléphone à chaque vague d’enquête. </a:t>
            </a:r>
            <a:endParaRPr dirty="0"/>
          </a:p>
          <a:p>
            <a:pPr>
              <a:lnSpc>
                <a:spcPct val="120000"/>
              </a:lnSpc>
              <a:buFont typeface="Arial"/>
              <a:buChar char="•"/>
            </a:pPr>
            <a:r>
              <a:rPr lang="fr-FR" sz="2800" dirty="0">
                <a:solidFill>
                  <a:srgbClr val="000000"/>
                </a:solidFill>
                <a:latin typeface="Calibri"/>
              </a:rPr>
              <a:t>Objectif: un indicateur synthétique du bonheur en France … à venir</a:t>
            </a:r>
            <a:endParaRPr dirty="0"/>
          </a:p>
        </p:txBody>
      </p:sp>
      <p:sp>
        <p:nvSpPr>
          <p:cNvPr id="250" name="TextShape 3"/>
          <p:cNvSpPr txBox="1"/>
          <p:nvPr/>
        </p:nvSpPr>
        <p:spPr>
          <a:xfrm>
            <a:off x="6553080" y="6356520"/>
            <a:ext cx="2133360" cy="364680"/>
          </a:xfrm>
          <a:prstGeom prst="rect">
            <a:avLst/>
          </a:prstGeom>
        </p:spPr>
        <p:txBody>
          <a:bodyPr anchor="ctr"/>
          <a:lstStyle/>
          <a:p>
            <a:pPr algn="r">
              <a:lnSpc>
                <a:spcPct val="100000"/>
              </a:lnSpc>
            </a:pPr>
            <a:fld id="{2F65E5D7-E814-41AD-9788-D8ED3FC99466}" type="slidenum">
              <a:rPr lang="en-US" sz="1200">
                <a:solidFill>
                  <a:srgbClr val="8B8B8B"/>
                </a:solidFill>
                <a:latin typeface="Calibri"/>
              </a:rPr>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 name="TextShape 2"/>
          <p:cNvSpPr txBox="1"/>
          <p:nvPr/>
        </p:nvSpPr>
        <p:spPr>
          <a:xfrm>
            <a:off x="457200" y="2031840"/>
            <a:ext cx="4039920" cy="639360"/>
          </a:xfrm>
          <a:prstGeom prst="rect">
            <a:avLst/>
          </a:prstGeom>
        </p:spPr>
        <p:txBody>
          <a:bodyPr anchor="b"/>
          <a:lstStyle/>
          <a:p>
            <a:pPr algn="ctr">
              <a:lnSpc>
                <a:spcPct val="100000"/>
              </a:lnSpc>
            </a:pPr>
            <a:r>
              <a:rPr lang="fr-FR" sz="2000" b="1" dirty="0">
                <a:solidFill>
                  <a:srgbClr val="000000"/>
                </a:solidFill>
                <a:latin typeface="Calibri"/>
              </a:rPr>
              <a:t>Satisfaction dans la vie</a:t>
            </a:r>
            <a:endParaRPr dirty="0"/>
          </a:p>
        </p:txBody>
      </p:sp>
      <p:sp>
        <p:nvSpPr>
          <p:cNvPr id="333" name="TextShape 3"/>
          <p:cNvSpPr txBox="1"/>
          <p:nvPr/>
        </p:nvSpPr>
        <p:spPr>
          <a:xfrm>
            <a:off x="4645080" y="2031840"/>
            <a:ext cx="4041360" cy="639360"/>
          </a:xfrm>
          <a:prstGeom prst="rect">
            <a:avLst/>
          </a:prstGeom>
        </p:spPr>
        <p:txBody>
          <a:bodyPr anchor="b"/>
          <a:lstStyle/>
          <a:p>
            <a:pPr algn="ctr">
              <a:lnSpc>
                <a:spcPct val="100000"/>
              </a:lnSpc>
            </a:pPr>
            <a:r>
              <a:rPr lang="fr-FR" sz="2000" b="1" dirty="0">
                <a:solidFill>
                  <a:srgbClr val="8B8B8B"/>
                </a:solidFill>
                <a:latin typeface="Calibri"/>
              </a:rPr>
              <a:t>Contrainte budgétaire forte</a:t>
            </a:r>
            <a:endParaRPr dirty="0"/>
          </a:p>
        </p:txBody>
      </p:sp>
      <p:sp>
        <p:nvSpPr>
          <p:cNvPr id="334" name="CustomShape 4"/>
          <p:cNvSpPr/>
          <p:nvPr/>
        </p:nvSpPr>
        <p:spPr>
          <a:xfrm>
            <a:off x="428760" y="5625360"/>
            <a:ext cx="4071600" cy="455760"/>
          </a:xfrm>
          <a:prstGeom prst="rect">
            <a:avLst/>
          </a:prstGeom>
          <a:noFill/>
          <a:ln w="9360">
            <a:noFill/>
          </a:ln>
        </p:spPr>
        <p:txBody>
          <a:bodyPr anchor="ctr"/>
          <a:lstStyle/>
          <a:p>
            <a:pPr algn="just">
              <a:lnSpc>
                <a:spcPct val="100000"/>
              </a:lnSpc>
            </a:pPr>
            <a:r>
              <a:rPr lang="en-US" sz="1200" i="1">
                <a:solidFill>
                  <a:srgbClr val="000000"/>
                </a:solidFill>
                <a:latin typeface="Calibri"/>
                <a:ea typeface="Calibri"/>
              </a:rPr>
              <a:t>Source: Gallup World Poll. Données pour la France.</a:t>
            </a:r>
            <a:endParaRPr/>
          </a:p>
        </p:txBody>
      </p:sp>
      <p:sp>
        <p:nvSpPr>
          <p:cNvPr id="335" name="CustomShape 5"/>
          <p:cNvSpPr/>
          <p:nvPr/>
        </p:nvSpPr>
        <p:spPr>
          <a:xfrm>
            <a:off x="5000760" y="5715000"/>
            <a:ext cx="4285800" cy="454680"/>
          </a:xfrm>
          <a:prstGeom prst="rect">
            <a:avLst/>
          </a:prstGeom>
          <a:noFill/>
          <a:ln>
            <a:noFill/>
          </a:ln>
        </p:spPr>
        <p:txBody>
          <a:bodyPr lIns="90000" tIns="45000" rIns="90000" bIns="45000"/>
          <a:lstStyle/>
          <a:p>
            <a:pPr>
              <a:lnSpc>
                <a:spcPct val="100000"/>
              </a:lnSpc>
            </a:pPr>
            <a:r>
              <a:rPr lang="en-US" sz="1200" i="1">
                <a:solidFill>
                  <a:srgbClr val="000000"/>
                </a:solidFill>
                <a:latin typeface="Calibri"/>
              </a:rPr>
              <a:t>Source: Conditions de vie et aspirations - 1979-2011, CREDOC </a:t>
            </a:r>
            <a:endParaRPr/>
          </a:p>
        </p:txBody>
      </p:sp>
      <p:sp>
        <p:nvSpPr>
          <p:cNvPr id="336" name="TextShape 6"/>
          <p:cNvSpPr txBox="1"/>
          <p:nvPr/>
        </p:nvSpPr>
        <p:spPr>
          <a:xfrm>
            <a:off x="6553080" y="6356520"/>
            <a:ext cx="2133360" cy="364680"/>
          </a:xfrm>
          <a:prstGeom prst="rect">
            <a:avLst/>
          </a:prstGeom>
        </p:spPr>
        <p:txBody>
          <a:bodyPr anchor="ctr"/>
          <a:lstStyle/>
          <a:p>
            <a:pPr algn="r">
              <a:lnSpc>
                <a:spcPct val="100000"/>
              </a:lnSpc>
            </a:pPr>
            <a:fld id="{720A52D1-F984-4F8B-B3C8-45059DE17EC2}" type="slidenum">
              <a:rPr lang="en-US" sz="1200">
                <a:solidFill>
                  <a:srgbClr val="8B8B8B"/>
                </a:solidFill>
                <a:latin typeface="Calibri"/>
              </a:rPr>
              <a:t>20</a:t>
            </a:fld>
            <a:endParaRPr/>
          </a:p>
        </p:txBody>
      </p:sp>
      <p:pic>
        <p:nvPicPr>
          <p:cNvPr id="337" name="Picture 3"/>
          <p:cNvPicPr/>
          <p:nvPr/>
        </p:nvPicPr>
        <p:blipFill>
          <a:blip r:embed="rId2"/>
          <a:stretch>
            <a:fillRect/>
          </a:stretch>
        </p:blipFill>
        <p:spPr>
          <a:xfrm>
            <a:off x="457200" y="2671560"/>
            <a:ext cx="4039920" cy="2957040"/>
          </a:xfrm>
          <a:prstGeom prst="rect">
            <a:avLst/>
          </a:prstGeom>
          <a:ln w="9360">
            <a:noFill/>
          </a:ln>
        </p:spPr>
      </p:pic>
      <p:pic>
        <p:nvPicPr>
          <p:cNvPr id="338" name="Picture 4"/>
          <p:cNvPicPr/>
          <p:nvPr/>
        </p:nvPicPr>
        <p:blipFill>
          <a:blip r:embed="rId3"/>
          <a:stretch>
            <a:fillRect/>
          </a:stretch>
        </p:blipFill>
        <p:spPr>
          <a:xfrm>
            <a:off x="4645080" y="2671200"/>
            <a:ext cx="4041360" cy="2958480"/>
          </a:xfrm>
          <a:prstGeom prst="rect">
            <a:avLst/>
          </a:prstGeom>
          <a:ln w="9360">
            <a:noFill/>
          </a:ln>
        </p:spPr>
      </p:pic>
      <p:sp>
        <p:nvSpPr>
          <p:cNvPr id="11" name="TextBox 10"/>
          <p:cNvSpPr txBox="1"/>
          <p:nvPr/>
        </p:nvSpPr>
        <p:spPr>
          <a:xfrm rot="16200000">
            <a:off x="3860256" y="3881166"/>
            <a:ext cx="1846648" cy="253916"/>
          </a:xfrm>
          <a:prstGeom prst="rect">
            <a:avLst/>
          </a:prstGeom>
          <a:noFill/>
        </p:spPr>
        <p:txBody>
          <a:bodyPr wrap="none" rtlCol="0">
            <a:spAutoFit/>
          </a:bodyPr>
          <a:lstStyle/>
          <a:p>
            <a:r>
              <a:rPr lang="fr-FR" sz="1050" dirty="0" smtClean="0"/>
              <a:t>Pourcentage de répondants</a:t>
            </a:r>
            <a:endParaRPr lang="fr-FR" sz="1050" dirty="0"/>
          </a:p>
        </p:txBody>
      </p:sp>
      <p:sp>
        <p:nvSpPr>
          <p:cNvPr id="12" name="TextBox 11"/>
          <p:cNvSpPr txBox="1"/>
          <p:nvPr/>
        </p:nvSpPr>
        <p:spPr>
          <a:xfrm rot="16200000">
            <a:off x="-579377" y="3881166"/>
            <a:ext cx="2183345" cy="253916"/>
          </a:xfrm>
          <a:prstGeom prst="rect">
            <a:avLst/>
          </a:prstGeom>
          <a:noFill/>
        </p:spPr>
        <p:txBody>
          <a:bodyPr wrap="none" rtlCol="0">
            <a:spAutoFit/>
          </a:bodyPr>
          <a:lstStyle/>
          <a:p>
            <a:r>
              <a:rPr lang="fr-FR" sz="1050" dirty="0" smtClean="0"/>
              <a:t>Moyenne sur une échelle de 0-10</a:t>
            </a:r>
            <a:endParaRPr lang="fr-FR" sz="1050" dirty="0"/>
          </a:p>
        </p:txBody>
      </p:sp>
      <p:sp>
        <p:nvSpPr>
          <p:cNvPr id="13" name="TextBox 12"/>
          <p:cNvSpPr txBox="1"/>
          <p:nvPr/>
        </p:nvSpPr>
        <p:spPr>
          <a:xfrm>
            <a:off x="597122" y="196410"/>
            <a:ext cx="7586161" cy="2031325"/>
          </a:xfrm>
          <a:prstGeom prst="rect">
            <a:avLst/>
          </a:prstGeom>
          <a:noFill/>
        </p:spPr>
        <p:txBody>
          <a:bodyPr wrap="square" rtlCol="0">
            <a:spAutoFit/>
          </a:bodyPr>
          <a:lstStyle/>
          <a:p>
            <a:r>
              <a:rPr lang="fr-FR" dirty="0" smtClean="0"/>
              <a:t>L’écart de satisfaction entre les plus et les moins éduqués augmente avec le temps. Au cours des dix dernières années, la </a:t>
            </a:r>
            <a:r>
              <a:rPr lang="fr-FR" dirty="0"/>
              <a:t>satisfaction dans la vie </a:t>
            </a:r>
            <a:r>
              <a:rPr lang="fr-FR" dirty="0" smtClean="0"/>
              <a:t>est restée stable pour les titulaires d’un diplôme d’ éducation supérieure, mais </a:t>
            </a:r>
            <a:r>
              <a:rPr lang="fr-FR" b="1" dirty="0" smtClean="0"/>
              <a:t>a diminué </a:t>
            </a:r>
            <a:r>
              <a:rPr lang="fr-FR" dirty="0" smtClean="0"/>
              <a:t>pour les diplômés du</a:t>
            </a:r>
            <a:r>
              <a:rPr lang="fr-FR" dirty="0"/>
              <a:t> secondaire (graphique de gauche). </a:t>
            </a:r>
            <a:r>
              <a:rPr lang="fr-FR" dirty="0" smtClean="0"/>
              <a:t>Au cours </a:t>
            </a:r>
            <a:r>
              <a:rPr lang="fr-FR" dirty="0"/>
              <a:t>des vingt </a:t>
            </a:r>
            <a:r>
              <a:rPr lang="fr-FR" dirty="0" smtClean="0"/>
              <a:t>dernières années, les diplômés du supérieur ont été moins contraints par leur budget que les autres (graphique de droite).</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 name="TextShape 1"/>
          <p:cNvSpPr txBox="1"/>
          <p:nvPr/>
        </p:nvSpPr>
        <p:spPr>
          <a:xfrm>
            <a:off x="467640" y="116640"/>
            <a:ext cx="8229240" cy="1142640"/>
          </a:xfrm>
          <a:prstGeom prst="rect">
            <a:avLst/>
          </a:prstGeom>
        </p:spPr>
        <p:txBody>
          <a:bodyPr anchor="ctr"/>
          <a:lstStyle/>
          <a:p>
            <a:pPr>
              <a:lnSpc>
                <a:spcPct val="100000"/>
              </a:lnSpc>
            </a:pPr>
            <a:r>
              <a:rPr lang="fr-FR" sz="2800">
                <a:solidFill>
                  <a:srgbClr val="000000"/>
                </a:solidFill>
                <a:latin typeface="Calibri"/>
              </a:rPr>
              <a:t>Préfère pouvoir d’achat plutôt que temps libre</a:t>
            </a:r>
            <a:endParaRPr/>
          </a:p>
        </p:txBody>
      </p:sp>
      <p:sp>
        <p:nvSpPr>
          <p:cNvPr id="344" name="CustomShape 2"/>
          <p:cNvSpPr/>
          <p:nvPr/>
        </p:nvSpPr>
        <p:spPr>
          <a:xfrm>
            <a:off x="0" y="6550920"/>
            <a:ext cx="4071600" cy="454680"/>
          </a:xfrm>
          <a:prstGeom prst="rect">
            <a:avLst/>
          </a:prstGeom>
          <a:noFill/>
          <a:ln>
            <a:noFill/>
          </a:ln>
        </p:spPr>
        <p:txBody>
          <a:bodyPr lIns="90000" tIns="45000" rIns="90000" bIns="45000"/>
          <a:lstStyle/>
          <a:p>
            <a:pPr>
              <a:lnSpc>
                <a:spcPct val="100000"/>
              </a:lnSpc>
            </a:pPr>
            <a:r>
              <a:rPr lang="en-US" sz="1200" i="1">
                <a:solidFill>
                  <a:srgbClr val="000000"/>
                </a:solidFill>
                <a:latin typeface="Calibri"/>
              </a:rPr>
              <a:t>Source: Conditions de vie et aspirations - 1979-2011, CREDOC </a:t>
            </a:r>
            <a:endParaRPr/>
          </a:p>
        </p:txBody>
      </p:sp>
      <p:sp>
        <p:nvSpPr>
          <p:cNvPr id="345" name="TextShape 3"/>
          <p:cNvSpPr txBox="1"/>
          <p:nvPr/>
        </p:nvSpPr>
        <p:spPr>
          <a:xfrm>
            <a:off x="6553080" y="6356520"/>
            <a:ext cx="2133360" cy="364680"/>
          </a:xfrm>
          <a:prstGeom prst="rect">
            <a:avLst/>
          </a:prstGeom>
        </p:spPr>
        <p:txBody>
          <a:bodyPr anchor="ctr"/>
          <a:lstStyle/>
          <a:p>
            <a:pPr algn="r">
              <a:lnSpc>
                <a:spcPct val="100000"/>
              </a:lnSpc>
            </a:pPr>
            <a:fld id="{80751BEA-D8B0-4D2C-BECC-2C2BF2B79A4C}" type="slidenum">
              <a:rPr lang="en-US" sz="1200">
                <a:solidFill>
                  <a:srgbClr val="8B8B8B"/>
                </a:solidFill>
                <a:latin typeface="Calibri"/>
              </a:rPr>
              <a:t>21</a:t>
            </a:fld>
            <a:endParaRPr/>
          </a:p>
        </p:txBody>
      </p:sp>
      <p:pic>
        <p:nvPicPr>
          <p:cNvPr id="346" name="Picture 2"/>
          <p:cNvPicPr>
            <a:picLocks noChangeAspect="1"/>
          </p:cNvPicPr>
          <p:nvPr/>
        </p:nvPicPr>
        <p:blipFill>
          <a:blip r:embed="rId2"/>
          <a:stretch>
            <a:fillRect/>
          </a:stretch>
        </p:blipFill>
        <p:spPr>
          <a:xfrm>
            <a:off x="323615" y="1569838"/>
            <a:ext cx="5885815" cy="4308475"/>
          </a:xfrm>
          <a:prstGeom prst="rect">
            <a:avLst/>
          </a:prstGeom>
          <a:ln w="9360">
            <a:noFill/>
          </a:ln>
        </p:spPr>
      </p:pic>
      <p:sp>
        <p:nvSpPr>
          <p:cNvPr id="6" name="TextBox 5"/>
          <p:cNvSpPr txBox="1"/>
          <p:nvPr/>
        </p:nvSpPr>
        <p:spPr>
          <a:xfrm rot="16200000">
            <a:off x="-565875" y="3278098"/>
            <a:ext cx="2400642" cy="307777"/>
          </a:xfrm>
          <a:prstGeom prst="rect">
            <a:avLst/>
          </a:prstGeom>
          <a:noFill/>
        </p:spPr>
        <p:txBody>
          <a:bodyPr wrap="none" rtlCol="0">
            <a:spAutoFit/>
          </a:bodyPr>
          <a:lstStyle/>
          <a:p>
            <a:r>
              <a:rPr lang="fr-FR" sz="1400" dirty="0" smtClean="0"/>
              <a:t>Pourcentage de répondants</a:t>
            </a:r>
            <a:endParaRPr lang="fr-FR" sz="1400" dirty="0"/>
          </a:p>
        </p:txBody>
      </p:sp>
      <p:sp>
        <p:nvSpPr>
          <p:cNvPr id="8" name="TextBox 7"/>
          <p:cNvSpPr txBox="1"/>
          <p:nvPr/>
        </p:nvSpPr>
        <p:spPr>
          <a:xfrm>
            <a:off x="6345059" y="2134327"/>
            <a:ext cx="2663097" cy="1477328"/>
          </a:xfrm>
          <a:prstGeom prst="rect">
            <a:avLst/>
          </a:prstGeom>
          <a:noFill/>
        </p:spPr>
        <p:txBody>
          <a:bodyPr wrap="square" rtlCol="0">
            <a:spAutoFit/>
          </a:bodyPr>
          <a:lstStyle/>
          <a:p>
            <a:r>
              <a:rPr lang="fr-FR" dirty="0" smtClean="0"/>
              <a:t>Montée du pouvoir d’achat comme préoccupation majeure dans toutes les régions de France</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 name="TextShape 2"/>
          <p:cNvSpPr txBox="1"/>
          <p:nvPr/>
        </p:nvSpPr>
        <p:spPr>
          <a:xfrm>
            <a:off x="457200" y="1535040"/>
            <a:ext cx="4039920" cy="639360"/>
          </a:xfrm>
          <a:prstGeom prst="rect">
            <a:avLst/>
          </a:prstGeom>
        </p:spPr>
        <p:txBody>
          <a:bodyPr anchor="b"/>
          <a:lstStyle/>
          <a:p>
            <a:pPr>
              <a:lnSpc>
                <a:spcPct val="100000"/>
              </a:lnSpc>
            </a:pPr>
            <a:r>
              <a:rPr lang="fr-FR" sz="2400" b="1" dirty="0">
                <a:solidFill>
                  <a:srgbClr val="000000"/>
                </a:solidFill>
                <a:latin typeface="Calibri"/>
              </a:rPr>
              <a:t>Dans tous les types de villes</a:t>
            </a:r>
            <a:endParaRPr dirty="0"/>
          </a:p>
        </p:txBody>
      </p:sp>
      <p:sp>
        <p:nvSpPr>
          <p:cNvPr id="349" name="TextShape 3"/>
          <p:cNvSpPr txBox="1"/>
          <p:nvPr/>
        </p:nvSpPr>
        <p:spPr>
          <a:xfrm>
            <a:off x="4645080" y="1535040"/>
            <a:ext cx="4041360" cy="639360"/>
          </a:xfrm>
          <a:prstGeom prst="rect">
            <a:avLst/>
          </a:prstGeom>
        </p:spPr>
        <p:txBody>
          <a:bodyPr anchor="b"/>
          <a:lstStyle/>
          <a:p>
            <a:pPr algn="ctr">
              <a:lnSpc>
                <a:spcPct val="100000"/>
              </a:lnSpc>
            </a:pPr>
            <a:r>
              <a:rPr lang="fr-FR" sz="2400" b="1">
                <a:solidFill>
                  <a:srgbClr val="8B8B8B"/>
                </a:solidFill>
                <a:latin typeface="Calibri"/>
              </a:rPr>
              <a:t>Dans tous les régions</a:t>
            </a:r>
            <a:endParaRPr/>
          </a:p>
        </p:txBody>
      </p:sp>
      <p:sp>
        <p:nvSpPr>
          <p:cNvPr id="350" name="TextShape 4"/>
          <p:cNvSpPr txBox="1"/>
          <p:nvPr/>
        </p:nvSpPr>
        <p:spPr>
          <a:xfrm>
            <a:off x="6553080" y="6356520"/>
            <a:ext cx="2133360" cy="364680"/>
          </a:xfrm>
          <a:prstGeom prst="rect">
            <a:avLst/>
          </a:prstGeom>
        </p:spPr>
        <p:txBody>
          <a:bodyPr anchor="ctr"/>
          <a:lstStyle/>
          <a:p>
            <a:pPr algn="r">
              <a:lnSpc>
                <a:spcPct val="100000"/>
              </a:lnSpc>
            </a:pPr>
            <a:fld id="{552EFFAA-45DF-47FE-A174-BB5FB57B3447}" type="slidenum">
              <a:rPr lang="en-US" sz="1200">
                <a:solidFill>
                  <a:srgbClr val="8B8B8B"/>
                </a:solidFill>
                <a:latin typeface="Calibri"/>
              </a:rPr>
              <a:t>22</a:t>
            </a:fld>
            <a:endParaRPr/>
          </a:p>
        </p:txBody>
      </p:sp>
      <p:pic>
        <p:nvPicPr>
          <p:cNvPr id="351" name="Picture 7"/>
          <p:cNvPicPr/>
          <p:nvPr/>
        </p:nvPicPr>
        <p:blipFill>
          <a:blip r:embed="rId2"/>
          <a:stretch>
            <a:fillRect/>
          </a:stretch>
        </p:blipFill>
        <p:spPr>
          <a:xfrm>
            <a:off x="457200" y="2671560"/>
            <a:ext cx="4039920" cy="2957040"/>
          </a:xfrm>
          <a:prstGeom prst="rect">
            <a:avLst/>
          </a:prstGeom>
          <a:ln w="9360">
            <a:noFill/>
          </a:ln>
        </p:spPr>
      </p:pic>
      <p:pic>
        <p:nvPicPr>
          <p:cNvPr id="352" name="Picture 9"/>
          <p:cNvPicPr/>
          <p:nvPr/>
        </p:nvPicPr>
        <p:blipFill>
          <a:blip r:embed="rId3"/>
          <a:stretch>
            <a:fillRect/>
          </a:stretch>
        </p:blipFill>
        <p:spPr>
          <a:xfrm>
            <a:off x="4645080" y="2671200"/>
            <a:ext cx="4041360" cy="2958480"/>
          </a:xfrm>
          <a:prstGeom prst="rect">
            <a:avLst/>
          </a:prstGeom>
          <a:ln w="9360">
            <a:noFill/>
          </a:ln>
        </p:spPr>
      </p:pic>
      <p:sp>
        <p:nvSpPr>
          <p:cNvPr id="353" name="CustomShape 5"/>
          <p:cNvSpPr/>
          <p:nvPr/>
        </p:nvSpPr>
        <p:spPr>
          <a:xfrm>
            <a:off x="1413000" y="6381360"/>
            <a:ext cx="5810760" cy="303480"/>
          </a:xfrm>
          <a:prstGeom prst="rect">
            <a:avLst/>
          </a:prstGeom>
          <a:noFill/>
          <a:ln>
            <a:noFill/>
          </a:ln>
        </p:spPr>
        <p:txBody>
          <a:bodyPr wrap="none" lIns="90000" tIns="45000" rIns="90000" bIns="45000"/>
          <a:lstStyle/>
          <a:p>
            <a:pPr>
              <a:lnSpc>
                <a:spcPct val="100000"/>
              </a:lnSpc>
            </a:pPr>
            <a:r>
              <a:rPr lang="en-US" sz="1400" i="1">
                <a:solidFill>
                  <a:srgbClr val="000000"/>
                </a:solidFill>
                <a:latin typeface="Calibri"/>
              </a:rPr>
              <a:t>Source: Conditions de vie et aspirations - 1989-2011, CREDOC </a:t>
            </a:r>
            <a:endParaRPr/>
          </a:p>
        </p:txBody>
      </p:sp>
      <p:sp>
        <p:nvSpPr>
          <p:cNvPr id="9" name="TextBox 8"/>
          <p:cNvSpPr txBox="1"/>
          <p:nvPr/>
        </p:nvSpPr>
        <p:spPr>
          <a:xfrm>
            <a:off x="597122" y="196410"/>
            <a:ext cx="7586161" cy="1200329"/>
          </a:xfrm>
          <a:prstGeom prst="rect">
            <a:avLst/>
          </a:prstGeom>
          <a:noFill/>
        </p:spPr>
        <p:txBody>
          <a:bodyPr wrap="square" rtlCol="0">
            <a:spAutoFit/>
          </a:bodyPr>
          <a:lstStyle/>
          <a:p>
            <a:r>
              <a:rPr lang="fr-FR" dirty="0" smtClean="0"/>
              <a:t>Le sentiment que les dépense de logement représentent une lourde charge pour les ménages a augmenté entre 1980 et 2011, pour tous les types de villes (graphique gauche) et dans toutes les régions (graphique de droite)</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TextShape 1"/>
          <p:cNvSpPr txBox="1"/>
          <p:nvPr/>
        </p:nvSpPr>
        <p:spPr>
          <a:xfrm>
            <a:off x="457200" y="274680"/>
            <a:ext cx="8229240" cy="1142640"/>
          </a:xfrm>
          <a:prstGeom prst="rect">
            <a:avLst/>
          </a:prstGeom>
        </p:spPr>
        <p:txBody>
          <a:bodyPr anchor="ctr"/>
          <a:lstStyle/>
          <a:p>
            <a:endParaRPr/>
          </a:p>
        </p:txBody>
      </p:sp>
      <p:sp>
        <p:nvSpPr>
          <p:cNvPr id="360" name="TextShape 2"/>
          <p:cNvSpPr txBox="1"/>
          <p:nvPr/>
        </p:nvSpPr>
        <p:spPr>
          <a:xfrm>
            <a:off x="457200" y="1535040"/>
            <a:ext cx="4039920" cy="639360"/>
          </a:xfrm>
          <a:prstGeom prst="rect">
            <a:avLst/>
          </a:prstGeom>
        </p:spPr>
        <p:txBody>
          <a:bodyPr anchor="b"/>
          <a:lstStyle/>
          <a:p>
            <a:endParaRPr/>
          </a:p>
        </p:txBody>
      </p:sp>
      <p:sp>
        <p:nvSpPr>
          <p:cNvPr id="361" name="TextShape 3"/>
          <p:cNvSpPr txBox="1"/>
          <p:nvPr/>
        </p:nvSpPr>
        <p:spPr>
          <a:xfrm>
            <a:off x="457200" y="2174760"/>
            <a:ext cx="4039920" cy="3951000"/>
          </a:xfrm>
          <a:prstGeom prst="rect">
            <a:avLst/>
          </a:prstGeom>
        </p:spPr>
        <p:txBody>
          <a:bodyPr anchor="ctr"/>
          <a:lstStyle/>
          <a:p>
            <a:endParaRPr/>
          </a:p>
        </p:txBody>
      </p:sp>
      <p:sp>
        <p:nvSpPr>
          <p:cNvPr id="362" name="TextShape 4"/>
          <p:cNvSpPr txBox="1"/>
          <p:nvPr/>
        </p:nvSpPr>
        <p:spPr>
          <a:xfrm>
            <a:off x="4645080" y="1535040"/>
            <a:ext cx="4041360" cy="639360"/>
          </a:xfrm>
          <a:prstGeom prst="rect">
            <a:avLst/>
          </a:prstGeom>
        </p:spPr>
        <p:txBody>
          <a:bodyPr anchor="b"/>
          <a:lstStyle/>
          <a:p>
            <a:endParaRPr/>
          </a:p>
        </p:txBody>
      </p:sp>
      <p:sp>
        <p:nvSpPr>
          <p:cNvPr id="363" name="TextShape 5"/>
          <p:cNvSpPr txBox="1"/>
          <p:nvPr/>
        </p:nvSpPr>
        <p:spPr>
          <a:xfrm>
            <a:off x="4645080" y="2174760"/>
            <a:ext cx="4041360" cy="3951000"/>
          </a:xfrm>
          <a:prstGeom prst="rect">
            <a:avLst/>
          </a:prstGeom>
        </p:spPr>
        <p:txBody>
          <a:bodyPr anchor="ctr"/>
          <a:lstStyle/>
          <a:p>
            <a:endParaRPr/>
          </a:p>
        </p:txBody>
      </p:sp>
      <p:sp>
        <p:nvSpPr>
          <p:cNvPr id="364" name="TextShape 6"/>
          <p:cNvSpPr txBox="1"/>
          <p:nvPr/>
        </p:nvSpPr>
        <p:spPr>
          <a:xfrm>
            <a:off x="6553080" y="6356520"/>
            <a:ext cx="2133360" cy="364680"/>
          </a:xfrm>
          <a:prstGeom prst="rect">
            <a:avLst/>
          </a:prstGeom>
        </p:spPr>
        <p:txBody>
          <a:bodyPr anchor="ctr"/>
          <a:lstStyle/>
          <a:p>
            <a:pPr algn="r">
              <a:lnSpc>
                <a:spcPct val="100000"/>
              </a:lnSpc>
            </a:pPr>
            <a:fld id="{676C8781-95B4-405B-AA9A-FDFB472C4F65}" type="slidenum">
              <a:rPr lang="en-US" sz="1200">
                <a:solidFill>
                  <a:srgbClr val="8B8B8B"/>
                </a:solidFill>
                <a:latin typeface="Calibri"/>
              </a:rPr>
              <a:t>23</a:t>
            </a:fld>
            <a:endParaRPr/>
          </a:p>
        </p:txBody>
      </p:sp>
      <p:sp>
        <p:nvSpPr>
          <p:cNvPr id="365" name="CustomShape 7"/>
          <p:cNvSpPr/>
          <p:nvPr/>
        </p:nvSpPr>
        <p:spPr>
          <a:xfrm>
            <a:off x="275040" y="6453360"/>
            <a:ext cx="8540280" cy="257760"/>
          </a:xfrm>
          <a:prstGeom prst="rect">
            <a:avLst/>
          </a:prstGeom>
          <a:noFill/>
          <a:ln>
            <a:noFill/>
          </a:ln>
        </p:spPr>
        <p:txBody>
          <a:bodyPr wrap="none" lIns="90000" tIns="45000" rIns="90000" bIns="45000"/>
          <a:lstStyle/>
          <a:p>
            <a:pPr>
              <a:lnSpc>
                <a:spcPct val="100000"/>
              </a:lnSpc>
            </a:pPr>
            <a:r>
              <a:rPr lang="en-US" sz="1100" i="1">
                <a:solidFill>
                  <a:srgbClr val="000000"/>
                </a:solidFill>
                <a:latin typeface="Calibri"/>
              </a:rPr>
              <a:t>Source: Statistiques sur les ressources et les conditions de vie, INSEE (producteur), ADISP-CMH (diffuseur), 2010-2014.</a:t>
            </a:r>
            <a:endParaRPr/>
          </a:p>
        </p:txBody>
      </p:sp>
      <p:pic>
        <p:nvPicPr>
          <p:cNvPr id="2" name="Picture 1"/>
          <p:cNvPicPr>
            <a:picLocks noChangeAspect="1"/>
          </p:cNvPicPr>
          <p:nvPr/>
        </p:nvPicPr>
        <p:blipFill>
          <a:blip r:embed="rId2"/>
          <a:stretch>
            <a:fillRect/>
          </a:stretch>
        </p:blipFill>
        <p:spPr>
          <a:xfrm>
            <a:off x="-1" y="91658"/>
            <a:ext cx="8482269" cy="6361702"/>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 name="CustomShape 2"/>
          <p:cNvSpPr/>
          <p:nvPr/>
        </p:nvSpPr>
        <p:spPr>
          <a:xfrm>
            <a:off x="1714320" y="5929200"/>
            <a:ext cx="5428800" cy="454680"/>
          </a:xfrm>
          <a:prstGeom prst="rect">
            <a:avLst/>
          </a:prstGeom>
          <a:noFill/>
          <a:ln>
            <a:noFill/>
          </a:ln>
        </p:spPr>
        <p:txBody>
          <a:bodyPr lIns="90000" tIns="45000" rIns="90000" bIns="45000"/>
          <a:lstStyle/>
          <a:p>
            <a:pPr>
              <a:lnSpc>
                <a:spcPct val="100000"/>
              </a:lnSpc>
            </a:pPr>
            <a:r>
              <a:rPr lang="en-US" sz="1200" i="1">
                <a:solidFill>
                  <a:srgbClr val="000000"/>
                </a:solidFill>
                <a:latin typeface="Calibri"/>
              </a:rPr>
              <a:t>Source: CEPREMAP/INSEE Enquête trimestrielle (juin, septembre et décembre 2016). </a:t>
            </a:r>
            <a:endParaRPr/>
          </a:p>
        </p:txBody>
      </p:sp>
      <p:sp>
        <p:nvSpPr>
          <p:cNvPr id="369" name="TextShape 3"/>
          <p:cNvSpPr txBox="1"/>
          <p:nvPr/>
        </p:nvSpPr>
        <p:spPr>
          <a:xfrm>
            <a:off x="6553080" y="6356520"/>
            <a:ext cx="2133360" cy="364680"/>
          </a:xfrm>
          <a:prstGeom prst="rect">
            <a:avLst/>
          </a:prstGeom>
        </p:spPr>
        <p:txBody>
          <a:bodyPr anchor="ctr"/>
          <a:lstStyle/>
          <a:p>
            <a:pPr algn="r">
              <a:lnSpc>
                <a:spcPct val="100000"/>
              </a:lnSpc>
            </a:pPr>
            <a:fld id="{AC2342EA-829C-4830-AF34-A0C9EF111545}" type="slidenum">
              <a:rPr lang="en-US" sz="1200">
                <a:solidFill>
                  <a:srgbClr val="8B8B8B"/>
                </a:solidFill>
                <a:latin typeface="Calibri"/>
              </a:rPr>
              <a:t>24</a:t>
            </a:fld>
            <a:endParaRPr/>
          </a:p>
        </p:txBody>
      </p:sp>
      <p:sp>
        <p:nvSpPr>
          <p:cNvPr id="7" name="TextBox 6"/>
          <p:cNvSpPr txBox="1"/>
          <p:nvPr/>
        </p:nvSpPr>
        <p:spPr>
          <a:xfrm>
            <a:off x="597122" y="196410"/>
            <a:ext cx="7586161" cy="923330"/>
          </a:xfrm>
          <a:prstGeom prst="rect">
            <a:avLst/>
          </a:prstGeom>
          <a:noFill/>
        </p:spPr>
        <p:txBody>
          <a:bodyPr wrap="square" rtlCol="0">
            <a:spAutoFit/>
          </a:bodyPr>
          <a:lstStyle/>
          <a:p>
            <a:r>
              <a:rPr lang="fr-FR" dirty="0" smtClean="0"/>
              <a:t>Les Parisiens sont les plus satisfaits des aspects économiques de leur vie, et les moins satisfaits des aspects non-économique (graphiques de gauche); ils sont aussi les plus optimistes (graphiques de droite).  </a:t>
            </a:r>
            <a:endParaRPr lang="fr-FR" dirty="0"/>
          </a:p>
        </p:txBody>
      </p:sp>
      <p:pic>
        <p:nvPicPr>
          <p:cNvPr id="2" name="Picture 1"/>
          <p:cNvPicPr>
            <a:picLocks noChangeAspect="1"/>
          </p:cNvPicPr>
          <p:nvPr/>
        </p:nvPicPr>
        <p:blipFill>
          <a:blip r:embed="rId2"/>
          <a:stretch>
            <a:fillRect/>
          </a:stretch>
        </p:blipFill>
        <p:spPr>
          <a:xfrm>
            <a:off x="0" y="1914457"/>
            <a:ext cx="4399333" cy="3199515"/>
          </a:xfrm>
          <a:prstGeom prst="rect">
            <a:avLst/>
          </a:prstGeom>
        </p:spPr>
      </p:pic>
      <p:pic>
        <p:nvPicPr>
          <p:cNvPr id="3" name="Picture 2"/>
          <p:cNvPicPr>
            <a:picLocks noChangeAspect="1"/>
          </p:cNvPicPr>
          <p:nvPr/>
        </p:nvPicPr>
        <p:blipFill>
          <a:blip r:embed="rId3"/>
          <a:stretch>
            <a:fillRect/>
          </a:stretch>
        </p:blipFill>
        <p:spPr>
          <a:xfrm>
            <a:off x="4399333" y="1914457"/>
            <a:ext cx="4626828" cy="3364965"/>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 name="TextShape 1"/>
          <p:cNvSpPr txBox="1"/>
          <p:nvPr/>
        </p:nvSpPr>
        <p:spPr>
          <a:xfrm>
            <a:off x="722160" y="4406760"/>
            <a:ext cx="7772040" cy="1361880"/>
          </a:xfrm>
          <a:prstGeom prst="rect">
            <a:avLst/>
          </a:prstGeom>
        </p:spPr>
        <p:txBody>
          <a:bodyPr/>
          <a:lstStyle/>
          <a:p>
            <a:pPr>
              <a:lnSpc>
                <a:spcPct val="100000"/>
              </a:lnSpc>
            </a:pPr>
            <a:r>
              <a:rPr lang="fr-FR" sz="4000" b="1">
                <a:solidFill>
                  <a:srgbClr val="000000"/>
                </a:solidFill>
                <a:latin typeface="Calibri"/>
              </a:rPr>
              <a:t>Estimateur de satisfaction de vie</a:t>
            </a:r>
            <a:endParaRPr/>
          </a:p>
        </p:txBody>
      </p:sp>
      <p:sp>
        <p:nvSpPr>
          <p:cNvPr id="384" name="TextShape 2"/>
          <p:cNvSpPr txBox="1"/>
          <p:nvPr/>
        </p:nvSpPr>
        <p:spPr>
          <a:xfrm>
            <a:off x="722160" y="2906640"/>
            <a:ext cx="7772040" cy="1499760"/>
          </a:xfrm>
          <a:prstGeom prst="rect">
            <a:avLst/>
          </a:prstGeom>
        </p:spPr>
        <p:txBody>
          <a:bodyPr anchor="b"/>
          <a:lstStyle/>
          <a:p>
            <a:pPr>
              <a:lnSpc>
                <a:spcPct val="100000"/>
              </a:lnSpc>
            </a:pPr>
            <a:r>
              <a:rPr lang="fr-FR" sz="2000">
                <a:solidFill>
                  <a:srgbClr val="8B8B8B"/>
                </a:solidFill>
                <a:latin typeface="Calibri"/>
              </a:rPr>
              <a:t>ESvie – collaboration CEPREMAP/Medialab</a:t>
            </a:r>
            <a:endParaRPr/>
          </a:p>
        </p:txBody>
      </p:sp>
      <p:sp>
        <p:nvSpPr>
          <p:cNvPr id="385" name="TextShape 3"/>
          <p:cNvSpPr txBox="1"/>
          <p:nvPr/>
        </p:nvSpPr>
        <p:spPr>
          <a:xfrm>
            <a:off x="6553080" y="6356520"/>
            <a:ext cx="2133360" cy="364680"/>
          </a:xfrm>
          <a:prstGeom prst="rect">
            <a:avLst/>
          </a:prstGeom>
        </p:spPr>
        <p:txBody>
          <a:bodyPr anchor="ctr"/>
          <a:lstStyle/>
          <a:p>
            <a:pPr algn="r">
              <a:lnSpc>
                <a:spcPct val="100000"/>
              </a:lnSpc>
            </a:pPr>
            <a:fld id="{BA8AA928-08DD-48C1-8606-A8138749CD52}" type="slidenum">
              <a:rPr lang="en-US" sz="1200">
                <a:solidFill>
                  <a:srgbClr val="8B8B8B"/>
                </a:solidFill>
                <a:latin typeface="Calibri"/>
              </a:rPr>
              <a:t>25</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TextShape 1"/>
          <p:cNvSpPr txBox="1"/>
          <p:nvPr/>
        </p:nvSpPr>
        <p:spPr>
          <a:xfrm>
            <a:off x="457200" y="274680"/>
            <a:ext cx="8229240" cy="1142640"/>
          </a:xfrm>
          <a:prstGeom prst="rect">
            <a:avLst/>
          </a:prstGeom>
        </p:spPr>
        <p:txBody>
          <a:bodyPr anchor="ctr"/>
          <a:lstStyle/>
          <a:p>
            <a:pPr algn="ctr">
              <a:lnSpc>
                <a:spcPct val="100000"/>
              </a:lnSpc>
            </a:pPr>
            <a:r>
              <a:rPr lang="fr-FR" sz="4400">
                <a:solidFill>
                  <a:srgbClr val="000000"/>
                </a:solidFill>
                <a:latin typeface="Calibri"/>
              </a:rPr>
              <a:t>L’indicateur ESvie</a:t>
            </a:r>
            <a:endParaRPr/>
          </a:p>
        </p:txBody>
      </p:sp>
      <p:sp>
        <p:nvSpPr>
          <p:cNvPr id="387" name="TextShape 2"/>
          <p:cNvSpPr txBox="1"/>
          <p:nvPr/>
        </p:nvSpPr>
        <p:spPr>
          <a:xfrm>
            <a:off x="457200" y="1600200"/>
            <a:ext cx="8229240" cy="4525560"/>
          </a:xfrm>
          <a:prstGeom prst="rect">
            <a:avLst/>
          </a:prstGeom>
        </p:spPr>
        <p:txBody>
          <a:bodyPr/>
          <a:lstStyle/>
          <a:p>
            <a:pPr>
              <a:lnSpc>
                <a:spcPct val="100000"/>
              </a:lnSpc>
              <a:buFont typeface="Arial"/>
              <a:buChar char="•"/>
            </a:pPr>
            <a:r>
              <a:rPr lang="fr-FR" sz="3200">
                <a:solidFill>
                  <a:srgbClr val="000000"/>
                </a:solidFill>
                <a:latin typeface="Calibri"/>
              </a:rPr>
              <a:t>Collaboration CEPREMAP-Sciences Po Medialab</a:t>
            </a:r>
            <a:endParaRPr/>
          </a:p>
          <a:p>
            <a:pPr>
              <a:lnSpc>
                <a:spcPct val="100000"/>
              </a:lnSpc>
              <a:buFont typeface="Arial"/>
              <a:buChar char="•"/>
            </a:pPr>
            <a:r>
              <a:rPr lang="fr-FR" sz="3200">
                <a:solidFill>
                  <a:srgbClr val="000000"/>
                </a:solidFill>
                <a:latin typeface="Calibri"/>
              </a:rPr>
              <a:t>Visualiser les différences de satisfaction corrélées aux caractéristiques individuelles</a:t>
            </a:r>
            <a:endParaRPr/>
          </a:p>
          <a:p>
            <a:pPr>
              <a:lnSpc>
                <a:spcPct val="100000"/>
              </a:lnSpc>
              <a:buFont typeface="Arial"/>
              <a:buChar char="•"/>
            </a:pPr>
            <a:r>
              <a:rPr lang="fr-FR" sz="3200">
                <a:solidFill>
                  <a:srgbClr val="000000"/>
                </a:solidFill>
                <a:latin typeface="Calibri"/>
              </a:rPr>
              <a:t>Méthodologie : </a:t>
            </a:r>
            <a:endParaRPr/>
          </a:p>
          <a:p>
            <a:pPr lvl="1">
              <a:lnSpc>
                <a:spcPct val="100000"/>
              </a:lnSpc>
              <a:buFont typeface="Courier New"/>
              <a:buChar char="o"/>
            </a:pPr>
            <a:r>
              <a:rPr lang="fr-FR" sz="2800">
                <a:solidFill>
                  <a:srgbClr val="000000"/>
                </a:solidFill>
                <a:latin typeface="Calibri"/>
              </a:rPr>
              <a:t>régression linéaire multiple des variables de satisfactions sur caractéristiques </a:t>
            </a:r>
            <a:endParaRPr/>
          </a:p>
          <a:p>
            <a:pPr lvl="2">
              <a:lnSpc>
                <a:spcPct val="100000"/>
              </a:lnSpc>
              <a:buFont typeface="Wingdings" charset="2"/>
              <a:buChar char=""/>
            </a:pPr>
            <a:r>
              <a:rPr lang="fr-FR" sz="1500">
                <a:solidFill>
                  <a:srgbClr val="000000"/>
                </a:solidFill>
                <a:latin typeface="Calibri"/>
              </a:rPr>
              <a:t>Education, âge, genre, revenu, nationalité, statut marital, nombre d’enfants à charge, conjoint en emploi, inscrit dans une association, situation d’emploi et type de logement.</a:t>
            </a:r>
            <a:endParaRPr/>
          </a:p>
          <a:p>
            <a:pPr lvl="1">
              <a:lnSpc>
                <a:spcPct val="100000"/>
              </a:lnSpc>
              <a:buFont typeface="Courier New"/>
              <a:buChar char="o"/>
            </a:pPr>
            <a:r>
              <a:rPr lang="fr-FR" sz="2800" b="1">
                <a:solidFill>
                  <a:srgbClr val="000000"/>
                </a:solidFill>
                <a:latin typeface="Calibri"/>
              </a:rPr>
              <a:t>Prédiction</a:t>
            </a:r>
            <a:r>
              <a:rPr lang="fr-FR" sz="2800">
                <a:solidFill>
                  <a:srgbClr val="000000"/>
                </a:solidFill>
                <a:latin typeface="Calibri"/>
              </a:rPr>
              <a:t> de la </a:t>
            </a:r>
            <a:r>
              <a:rPr lang="fr-FR" sz="2800" b="1">
                <a:solidFill>
                  <a:srgbClr val="000000"/>
                </a:solidFill>
                <a:latin typeface="Calibri"/>
              </a:rPr>
              <a:t>satisfaction relative </a:t>
            </a:r>
            <a:r>
              <a:rPr lang="fr-FR" sz="2800">
                <a:solidFill>
                  <a:srgbClr val="000000"/>
                </a:solidFill>
                <a:latin typeface="Calibri"/>
              </a:rPr>
              <a:t>d’un individu selon ses caractéristiques.</a:t>
            </a:r>
            <a:endParaRPr/>
          </a:p>
        </p:txBody>
      </p:sp>
      <p:sp>
        <p:nvSpPr>
          <p:cNvPr id="388" name="TextShape 3"/>
          <p:cNvSpPr txBox="1"/>
          <p:nvPr/>
        </p:nvSpPr>
        <p:spPr>
          <a:xfrm>
            <a:off x="6553080" y="6356520"/>
            <a:ext cx="2133360" cy="364680"/>
          </a:xfrm>
          <a:prstGeom prst="rect">
            <a:avLst/>
          </a:prstGeom>
        </p:spPr>
        <p:txBody>
          <a:bodyPr anchor="ctr"/>
          <a:lstStyle/>
          <a:p>
            <a:pPr algn="r">
              <a:lnSpc>
                <a:spcPct val="100000"/>
              </a:lnSpc>
            </a:pPr>
            <a:fld id="{A47654FA-023F-4B8C-8890-217FA5CCEAF7}" type="slidenum">
              <a:rPr lang="en-US" sz="1200">
                <a:solidFill>
                  <a:srgbClr val="8B8B8B"/>
                </a:solidFill>
                <a:latin typeface="Calibri"/>
              </a:rPr>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 name="TextShape 1"/>
          <p:cNvSpPr txBox="1"/>
          <p:nvPr/>
        </p:nvSpPr>
        <p:spPr>
          <a:xfrm>
            <a:off x="457200" y="272880"/>
            <a:ext cx="3007800" cy="726840"/>
          </a:xfrm>
          <a:prstGeom prst="rect">
            <a:avLst/>
          </a:prstGeom>
        </p:spPr>
        <p:txBody>
          <a:bodyPr anchor="b"/>
          <a:lstStyle/>
          <a:p>
            <a:pPr>
              <a:lnSpc>
                <a:spcPct val="100000"/>
              </a:lnSpc>
            </a:pPr>
            <a:r>
              <a:rPr lang="fr-FR" sz="2000" b="1">
                <a:solidFill>
                  <a:srgbClr val="000000"/>
                </a:solidFill>
                <a:latin typeface="Calibri"/>
              </a:rPr>
              <a:t>Outil ESvie en ligne</a:t>
            </a:r>
            <a:endParaRPr/>
          </a:p>
        </p:txBody>
      </p:sp>
      <p:sp>
        <p:nvSpPr>
          <p:cNvPr id="390" name="TextShape 2"/>
          <p:cNvSpPr txBox="1"/>
          <p:nvPr/>
        </p:nvSpPr>
        <p:spPr>
          <a:xfrm>
            <a:off x="457200" y="1000080"/>
            <a:ext cx="3007800" cy="5643360"/>
          </a:xfrm>
          <a:prstGeom prst="rect">
            <a:avLst/>
          </a:prstGeom>
        </p:spPr>
        <p:txBody>
          <a:bodyPr anchor="ctr"/>
          <a:lstStyle/>
          <a:p>
            <a:pPr>
              <a:lnSpc>
                <a:spcPct val="150000"/>
              </a:lnSpc>
              <a:buFont typeface="Arial"/>
              <a:buChar char="•"/>
            </a:pPr>
            <a:r>
              <a:rPr lang="fr-FR" dirty="0">
                <a:solidFill>
                  <a:srgbClr val="8B8B8B"/>
                </a:solidFill>
                <a:latin typeface="Calibri"/>
              </a:rPr>
              <a:t> L’utilisateur peut </a:t>
            </a:r>
            <a:r>
              <a:rPr lang="fr-FR" b="1" dirty="0">
                <a:solidFill>
                  <a:srgbClr val="8B8B8B"/>
                </a:solidFill>
                <a:latin typeface="Calibri"/>
              </a:rPr>
              <a:t>choisir des caractéristique</a:t>
            </a:r>
            <a:r>
              <a:rPr lang="fr-FR" dirty="0">
                <a:solidFill>
                  <a:srgbClr val="8B8B8B"/>
                </a:solidFill>
                <a:latin typeface="Calibri"/>
              </a:rPr>
              <a:t> (fenêtre de gauche)</a:t>
            </a:r>
            <a:endParaRPr dirty="0"/>
          </a:p>
          <a:p>
            <a:pPr>
              <a:lnSpc>
                <a:spcPct val="150000"/>
              </a:lnSpc>
              <a:buFont typeface="Arial"/>
              <a:buChar char="•"/>
            </a:pPr>
            <a:r>
              <a:rPr lang="fr-FR" sz="1600" dirty="0">
                <a:solidFill>
                  <a:srgbClr val="8B8B8B"/>
                </a:solidFill>
                <a:latin typeface="Calibri"/>
              </a:rPr>
              <a:t> Des fenêtres le préviennent lorsque le profil est non réaliste</a:t>
            </a:r>
            <a:endParaRPr dirty="0"/>
          </a:p>
          <a:p>
            <a:pPr>
              <a:lnSpc>
                <a:spcPct val="150000"/>
              </a:lnSpc>
              <a:buFont typeface="Arial"/>
              <a:buChar char="•"/>
            </a:pPr>
            <a:r>
              <a:rPr lang="fr-FR" dirty="0">
                <a:solidFill>
                  <a:srgbClr val="8B8B8B"/>
                </a:solidFill>
                <a:latin typeface="Calibri"/>
              </a:rPr>
              <a:t> Il obtient </a:t>
            </a:r>
            <a:r>
              <a:rPr lang="fr-FR" b="1" dirty="0">
                <a:solidFill>
                  <a:srgbClr val="8B8B8B"/>
                </a:solidFill>
                <a:latin typeface="Calibri"/>
              </a:rPr>
              <a:t>le niveau et la position relative de sa </a:t>
            </a:r>
            <a:r>
              <a:rPr lang="fr-FR" b="1">
                <a:solidFill>
                  <a:srgbClr val="8B8B8B"/>
                </a:solidFill>
                <a:latin typeface="Calibri"/>
              </a:rPr>
              <a:t>satisfaction </a:t>
            </a:r>
            <a:r>
              <a:rPr lang="fr-FR" smtClean="0">
                <a:solidFill>
                  <a:srgbClr val="8B8B8B"/>
                </a:solidFill>
                <a:latin typeface="Calibri"/>
              </a:rPr>
              <a:t>dans la </a:t>
            </a:r>
            <a:r>
              <a:rPr lang="fr-FR" dirty="0">
                <a:solidFill>
                  <a:srgbClr val="8B8B8B"/>
                </a:solidFill>
                <a:latin typeface="Calibri"/>
              </a:rPr>
              <a:t>vie en général, les loisirs, le logement et les relations sociales</a:t>
            </a:r>
            <a:endParaRPr dirty="0"/>
          </a:p>
          <a:p>
            <a:pPr>
              <a:lnSpc>
                <a:spcPct val="150000"/>
              </a:lnSpc>
              <a:buFont typeface="Arial"/>
              <a:buChar char="•"/>
            </a:pPr>
            <a:r>
              <a:rPr lang="fr-FR" dirty="0">
                <a:solidFill>
                  <a:srgbClr val="8B8B8B"/>
                </a:solidFill>
                <a:latin typeface="Calibri"/>
              </a:rPr>
              <a:t> Des profils types sont également proposés.</a:t>
            </a:r>
            <a:endParaRPr dirty="0"/>
          </a:p>
          <a:p>
            <a:pPr>
              <a:lnSpc>
                <a:spcPct val="150000"/>
              </a:lnSpc>
            </a:pPr>
            <a:endParaRPr dirty="0"/>
          </a:p>
        </p:txBody>
      </p:sp>
      <p:pic>
        <p:nvPicPr>
          <p:cNvPr id="391" name="Picture 2"/>
          <p:cNvPicPr/>
          <p:nvPr/>
        </p:nvPicPr>
        <p:blipFill>
          <a:blip r:embed="rId2"/>
          <a:stretch>
            <a:fillRect/>
          </a:stretch>
        </p:blipFill>
        <p:spPr>
          <a:xfrm>
            <a:off x="3575160" y="785880"/>
            <a:ext cx="5432040" cy="5000400"/>
          </a:xfrm>
          <a:prstGeom prst="rect">
            <a:avLst/>
          </a:prstGeom>
          <a:ln w="9360">
            <a:noFill/>
          </a:ln>
        </p:spPr>
      </p:pic>
      <p:sp>
        <p:nvSpPr>
          <p:cNvPr id="392" name="TextShape 3"/>
          <p:cNvSpPr txBox="1"/>
          <p:nvPr/>
        </p:nvSpPr>
        <p:spPr>
          <a:xfrm>
            <a:off x="6553080" y="6356520"/>
            <a:ext cx="2133360" cy="364680"/>
          </a:xfrm>
          <a:prstGeom prst="rect">
            <a:avLst/>
          </a:prstGeom>
        </p:spPr>
        <p:txBody>
          <a:bodyPr anchor="ctr"/>
          <a:lstStyle/>
          <a:p>
            <a:pPr algn="r">
              <a:lnSpc>
                <a:spcPct val="100000"/>
              </a:lnSpc>
            </a:pPr>
            <a:fld id="{E6FF77B0-1BAA-45E2-BDC9-97CC945B1D88}" type="slidenum">
              <a:rPr lang="en-US" sz="1200">
                <a:solidFill>
                  <a:srgbClr val="8B8B8B"/>
                </a:solidFill>
                <a:latin typeface="Calibri"/>
              </a:rPr>
              <a:t>27</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TextShape 1"/>
          <p:cNvSpPr txBox="1"/>
          <p:nvPr/>
        </p:nvSpPr>
        <p:spPr>
          <a:xfrm>
            <a:off x="395640" y="404640"/>
            <a:ext cx="8229240" cy="1929960"/>
          </a:xfrm>
          <a:prstGeom prst="rect">
            <a:avLst/>
          </a:prstGeom>
        </p:spPr>
        <p:txBody>
          <a:bodyPr anchor="ctr"/>
          <a:lstStyle/>
          <a:p>
            <a:pPr algn="ctr">
              <a:lnSpc>
                <a:spcPct val="100000"/>
              </a:lnSpc>
            </a:pPr>
            <a:r>
              <a:rPr lang="fr-FR" sz="4400">
                <a:solidFill>
                  <a:srgbClr val="000000"/>
                </a:solidFill>
                <a:latin typeface="Calibri"/>
              </a:rPr>
              <a:t>Observatoire du bien-être
</a:t>
            </a:r>
            <a:r>
              <a:rPr lang="fr-FR" sz="3600">
                <a:solidFill>
                  <a:srgbClr val="000000"/>
                </a:solidFill>
                <a:latin typeface="Calibri"/>
              </a:rPr>
              <a:t>
</a:t>
            </a:r>
            <a:endParaRPr/>
          </a:p>
        </p:txBody>
      </p:sp>
      <p:sp>
        <p:nvSpPr>
          <p:cNvPr id="253" name="TextShape 2"/>
          <p:cNvSpPr txBox="1"/>
          <p:nvPr/>
        </p:nvSpPr>
        <p:spPr>
          <a:xfrm>
            <a:off x="395640" y="2349000"/>
            <a:ext cx="8229240" cy="4713120"/>
          </a:xfrm>
          <a:prstGeom prst="rect">
            <a:avLst/>
          </a:prstGeom>
        </p:spPr>
        <p:txBody>
          <a:bodyPr/>
          <a:lstStyle/>
          <a:p>
            <a:pPr>
              <a:lnSpc>
                <a:spcPct val="100000"/>
              </a:lnSpc>
              <a:buFont typeface="Arial"/>
              <a:buChar char="•"/>
            </a:pPr>
            <a:r>
              <a:rPr lang="fr-FR" sz="2800">
                <a:solidFill>
                  <a:srgbClr val="000000"/>
                </a:solidFill>
                <a:latin typeface="Calibri"/>
              </a:rPr>
              <a:t>Suivi du bien-être en France</a:t>
            </a:r>
            <a:endParaRPr/>
          </a:p>
          <a:p>
            <a:pPr lvl="1">
              <a:lnSpc>
                <a:spcPct val="100000"/>
              </a:lnSpc>
              <a:buFont typeface="Courier New"/>
              <a:buChar char="o"/>
            </a:pPr>
            <a:r>
              <a:rPr lang="fr-FR" sz="2400">
                <a:solidFill>
                  <a:srgbClr val="000000"/>
                </a:solidFill>
                <a:latin typeface="Calibri"/>
              </a:rPr>
              <a:t>Enquête trimestrielle avec INSEE depuis juin 2016</a:t>
            </a:r>
            <a:endParaRPr/>
          </a:p>
          <a:p>
            <a:pPr lvl="1">
              <a:lnSpc>
                <a:spcPct val="100000"/>
              </a:lnSpc>
              <a:buFont typeface="Courier New"/>
              <a:buChar char="o"/>
            </a:pPr>
            <a:r>
              <a:rPr lang="fr-FR" sz="2400">
                <a:solidFill>
                  <a:srgbClr val="000000"/>
                </a:solidFill>
                <a:latin typeface="Calibri"/>
              </a:rPr>
              <a:t>Collaborations avec l’OCDE, le CEVIPOF et le Medialab de Sciences Po</a:t>
            </a:r>
            <a:endParaRPr/>
          </a:p>
          <a:p>
            <a:pPr>
              <a:lnSpc>
                <a:spcPct val="100000"/>
              </a:lnSpc>
              <a:buFont typeface="Arial"/>
              <a:buChar char="•"/>
            </a:pPr>
            <a:r>
              <a:rPr lang="fr-FR" sz="2800">
                <a:solidFill>
                  <a:srgbClr val="000000"/>
                </a:solidFill>
                <a:latin typeface="Calibri"/>
              </a:rPr>
              <a:t>Outils interactifs </a:t>
            </a:r>
            <a:endParaRPr/>
          </a:p>
          <a:p>
            <a:pPr lvl="1">
              <a:lnSpc>
                <a:spcPct val="100000"/>
              </a:lnSpc>
              <a:buFont typeface="Courier New"/>
              <a:buChar char="o"/>
            </a:pPr>
            <a:r>
              <a:rPr lang="fr-FR" sz="2400">
                <a:solidFill>
                  <a:srgbClr val="000000"/>
                </a:solidFill>
                <a:latin typeface="Calibri"/>
              </a:rPr>
              <a:t>Fondés sur les enquêtes</a:t>
            </a:r>
            <a:endParaRPr/>
          </a:p>
          <a:p>
            <a:pPr lvl="1">
              <a:lnSpc>
                <a:spcPct val="100000"/>
              </a:lnSpc>
              <a:buFont typeface="Courier New"/>
              <a:buChar char="o"/>
            </a:pPr>
            <a:r>
              <a:rPr lang="fr-FR" sz="2400">
                <a:solidFill>
                  <a:srgbClr val="000000"/>
                </a:solidFill>
                <a:latin typeface="Calibri"/>
              </a:rPr>
              <a:t>Fondé sur Google trends</a:t>
            </a:r>
            <a:endParaRPr/>
          </a:p>
        </p:txBody>
      </p:sp>
      <p:sp>
        <p:nvSpPr>
          <p:cNvPr id="254" name="TextShape 3"/>
          <p:cNvSpPr txBox="1"/>
          <p:nvPr/>
        </p:nvSpPr>
        <p:spPr>
          <a:xfrm>
            <a:off x="6553080" y="6356520"/>
            <a:ext cx="2133360" cy="364680"/>
          </a:xfrm>
          <a:prstGeom prst="rect">
            <a:avLst/>
          </a:prstGeom>
        </p:spPr>
        <p:txBody>
          <a:bodyPr anchor="ctr"/>
          <a:lstStyle/>
          <a:p>
            <a:pPr algn="r">
              <a:lnSpc>
                <a:spcPct val="100000"/>
              </a:lnSpc>
            </a:pPr>
            <a:fld id="{806799DA-3F67-4355-B728-84571814D070}" type="slidenum">
              <a:rPr lang="en-US" sz="1200">
                <a:solidFill>
                  <a:srgbClr val="8B8B8B"/>
                </a:solidFill>
                <a:latin typeface="Calibri"/>
              </a:rPr>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TextShape 1"/>
          <p:cNvSpPr txBox="1"/>
          <p:nvPr/>
        </p:nvSpPr>
        <p:spPr>
          <a:xfrm>
            <a:off x="457200" y="274680"/>
            <a:ext cx="8229240" cy="1142640"/>
          </a:xfrm>
          <a:prstGeom prst="rect">
            <a:avLst/>
          </a:prstGeom>
        </p:spPr>
        <p:txBody>
          <a:bodyPr anchor="ctr"/>
          <a:lstStyle/>
          <a:p>
            <a:pPr algn="ctr">
              <a:lnSpc>
                <a:spcPct val="100000"/>
              </a:lnSpc>
            </a:pPr>
            <a:r>
              <a:rPr lang="fr-FR" sz="4400">
                <a:solidFill>
                  <a:srgbClr val="000000"/>
                </a:solidFill>
                <a:latin typeface="Calibri"/>
              </a:rPr>
              <a:t>Présentations de ce jour</a:t>
            </a:r>
            <a:endParaRPr/>
          </a:p>
        </p:txBody>
      </p:sp>
      <p:sp>
        <p:nvSpPr>
          <p:cNvPr id="256" name="TextShape 2"/>
          <p:cNvSpPr txBox="1"/>
          <p:nvPr/>
        </p:nvSpPr>
        <p:spPr>
          <a:xfrm>
            <a:off x="457200" y="1600200"/>
            <a:ext cx="8229240" cy="4525560"/>
          </a:xfrm>
          <a:prstGeom prst="rect">
            <a:avLst/>
          </a:prstGeom>
        </p:spPr>
        <p:txBody>
          <a:bodyPr/>
          <a:lstStyle/>
          <a:p>
            <a:pPr>
              <a:lnSpc>
                <a:spcPct val="140000"/>
              </a:lnSpc>
              <a:buFont typeface="Arial"/>
              <a:buChar char="•"/>
            </a:pPr>
            <a:r>
              <a:rPr lang="fr-FR" sz="3200">
                <a:solidFill>
                  <a:srgbClr val="000000"/>
                </a:solidFill>
                <a:latin typeface="Calibri"/>
              </a:rPr>
              <a:t>Radioscopie du bonheur en France</a:t>
            </a:r>
            <a:endParaRPr/>
          </a:p>
          <a:p>
            <a:pPr>
              <a:lnSpc>
                <a:spcPct val="140000"/>
              </a:lnSpc>
              <a:buFont typeface="Arial"/>
              <a:buChar char="•"/>
            </a:pPr>
            <a:r>
              <a:rPr lang="fr-FR" sz="3200">
                <a:solidFill>
                  <a:srgbClr val="000000"/>
                </a:solidFill>
                <a:latin typeface="Calibri"/>
              </a:rPr>
              <a:t>Bonheur et politique: le vote extrême</a:t>
            </a:r>
            <a:endParaRPr/>
          </a:p>
          <a:p>
            <a:pPr>
              <a:lnSpc>
                <a:spcPct val="140000"/>
              </a:lnSpc>
              <a:buFont typeface="Arial"/>
              <a:buChar char="•"/>
            </a:pPr>
            <a:r>
              <a:rPr lang="fr-FR" sz="3200">
                <a:solidFill>
                  <a:srgbClr val="000000"/>
                </a:solidFill>
                <a:latin typeface="Calibri"/>
              </a:rPr>
              <a:t>Fonctionnement des outils en ligne</a:t>
            </a:r>
            <a:endParaRPr/>
          </a:p>
          <a:p>
            <a:pPr>
              <a:lnSpc>
                <a:spcPct val="140000"/>
              </a:lnSpc>
            </a:pPr>
            <a:endParaRPr/>
          </a:p>
        </p:txBody>
      </p:sp>
      <p:sp>
        <p:nvSpPr>
          <p:cNvPr id="257" name="TextShape 3"/>
          <p:cNvSpPr txBox="1"/>
          <p:nvPr/>
        </p:nvSpPr>
        <p:spPr>
          <a:xfrm>
            <a:off x="6553080" y="6356520"/>
            <a:ext cx="2133360" cy="364680"/>
          </a:xfrm>
          <a:prstGeom prst="rect">
            <a:avLst/>
          </a:prstGeom>
        </p:spPr>
        <p:txBody>
          <a:bodyPr anchor="ctr"/>
          <a:lstStyle/>
          <a:p>
            <a:pPr algn="r">
              <a:lnSpc>
                <a:spcPct val="100000"/>
              </a:lnSpc>
            </a:pPr>
            <a:fld id="{AD6972B6-AE7C-4C4A-8F07-54D8A8DECA75}" type="slidenum">
              <a:rPr lang="en-US" sz="1200">
                <a:solidFill>
                  <a:srgbClr val="8B8B8B"/>
                </a:solidFill>
                <a:latin typeface="Calibri"/>
              </a:rPr>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TextShape 1"/>
          <p:cNvSpPr txBox="1"/>
          <p:nvPr/>
        </p:nvSpPr>
        <p:spPr>
          <a:xfrm>
            <a:off x="467640" y="116640"/>
            <a:ext cx="8229240" cy="705600"/>
          </a:xfrm>
          <a:prstGeom prst="rect">
            <a:avLst/>
          </a:prstGeom>
        </p:spPr>
        <p:txBody>
          <a:bodyPr anchor="ctr"/>
          <a:lstStyle/>
          <a:p>
            <a:pPr algn="ctr">
              <a:lnSpc>
                <a:spcPct val="100000"/>
              </a:lnSpc>
            </a:pPr>
            <a:r>
              <a:rPr lang="fr-FR" sz="4400">
                <a:solidFill>
                  <a:srgbClr val="000000"/>
                </a:solidFill>
                <a:latin typeface="Calibri"/>
              </a:rPr>
              <a:t>Sources sur le bonheur en France</a:t>
            </a:r>
            <a:endParaRPr/>
          </a:p>
        </p:txBody>
      </p:sp>
      <p:sp>
        <p:nvSpPr>
          <p:cNvPr id="259" name="TextShape 2"/>
          <p:cNvSpPr txBox="1"/>
          <p:nvPr/>
        </p:nvSpPr>
        <p:spPr>
          <a:xfrm>
            <a:off x="179640" y="908640"/>
            <a:ext cx="8712720" cy="5688360"/>
          </a:xfrm>
          <a:prstGeom prst="rect">
            <a:avLst/>
          </a:prstGeom>
        </p:spPr>
        <p:txBody>
          <a:bodyPr/>
          <a:lstStyle/>
          <a:p>
            <a:pPr>
              <a:lnSpc>
                <a:spcPct val="120000"/>
              </a:lnSpc>
              <a:buFont typeface="Arial"/>
              <a:buChar char="•"/>
            </a:pPr>
            <a:r>
              <a:rPr lang="fr-FR" sz="2000" b="1">
                <a:solidFill>
                  <a:srgbClr val="000000"/>
                </a:solidFill>
                <a:latin typeface="Calibri"/>
              </a:rPr>
              <a:t>Enquête INSEE- OBE </a:t>
            </a:r>
            <a:r>
              <a:rPr lang="fr-FR" sz="2000">
                <a:solidFill>
                  <a:srgbClr val="000000"/>
                </a:solidFill>
                <a:latin typeface="Calibri"/>
              </a:rPr>
              <a:t>(résultats CEPREMAP-OBE)</a:t>
            </a:r>
            <a:endParaRPr/>
          </a:p>
          <a:p>
            <a:pPr>
              <a:lnSpc>
                <a:spcPct val="120000"/>
              </a:lnSpc>
              <a:buFont typeface="Arial"/>
              <a:buChar char="•"/>
            </a:pPr>
            <a:r>
              <a:rPr lang="fr-FR" sz="2000" b="1">
                <a:solidFill>
                  <a:srgbClr val="000000"/>
                </a:solidFill>
                <a:latin typeface="Calibri"/>
              </a:rPr>
              <a:t>Enquête Conditions de Vie et Aspirations des Français du CREDOC </a:t>
            </a:r>
            <a:r>
              <a:rPr lang="fr-FR" sz="2000">
                <a:solidFill>
                  <a:srgbClr val="000000"/>
                </a:solidFill>
                <a:latin typeface="Calibri"/>
              </a:rPr>
              <a:t>(centre de recherche pour l'étude et l'observation des conditions de vie)</a:t>
            </a:r>
            <a:endParaRPr/>
          </a:p>
          <a:p>
            <a:pPr lvl="1">
              <a:lnSpc>
                <a:spcPct val="120000"/>
              </a:lnSpc>
              <a:buFont typeface="Courier New"/>
              <a:buChar char="o"/>
            </a:pPr>
            <a:r>
              <a:rPr lang="fr-FR" sz="1600">
                <a:solidFill>
                  <a:srgbClr val="000000"/>
                </a:solidFill>
                <a:latin typeface="Calibri"/>
              </a:rPr>
              <a:t>depuis janvier 1979</a:t>
            </a:r>
            <a:endParaRPr/>
          </a:p>
          <a:p>
            <a:pPr lvl="1">
              <a:lnSpc>
                <a:spcPct val="120000"/>
              </a:lnSpc>
              <a:buFont typeface="Courier New"/>
              <a:buChar char="o"/>
            </a:pPr>
            <a:r>
              <a:rPr lang="fr-FR" sz="1600">
                <a:solidFill>
                  <a:srgbClr val="000000"/>
                </a:solidFill>
                <a:latin typeface="Calibri"/>
              </a:rPr>
              <a:t>échantillon de 2000 personnes âgées d’au moins 18 ans, résidant en France métropolitaine.  </a:t>
            </a:r>
            <a:endParaRPr/>
          </a:p>
          <a:p>
            <a:pPr>
              <a:lnSpc>
                <a:spcPct val="120000"/>
              </a:lnSpc>
              <a:buFont typeface="Arial"/>
              <a:buChar char="•"/>
            </a:pPr>
            <a:r>
              <a:rPr lang="fr-FR" sz="2000" b="1">
                <a:solidFill>
                  <a:srgbClr val="000000"/>
                </a:solidFill>
                <a:latin typeface="Calibri"/>
              </a:rPr>
              <a:t>Enquête Statistique sur les Ressources et les Conditions de Vie (SRCV) de l’INSEE</a:t>
            </a:r>
            <a:endParaRPr/>
          </a:p>
          <a:p>
            <a:pPr lvl="1">
              <a:lnSpc>
                <a:spcPct val="120000"/>
              </a:lnSpc>
              <a:buFont typeface="Courier New"/>
              <a:buChar char="o"/>
            </a:pPr>
            <a:r>
              <a:rPr lang="fr-FR" sz="1600">
                <a:solidFill>
                  <a:srgbClr val="000000"/>
                </a:solidFill>
                <a:latin typeface="Calibri"/>
              </a:rPr>
              <a:t>partie française de l’enquête communautaire EU-SILC (European Union Statistics on Income and Living Conditions)  </a:t>
            </a:r>
            <a:endParaRPr/>
          </a:p>
          <a:p>
            <a:pPr lvl="1">
              <a:lnSpc>
                <a:spcPct val="120000"/>
              </a:lnSpc>
              <a:buFont typeface="Courier New"/>
              <a:buChar char="o"/>
            </a:pPr>
            <a:r>
              <a:rPr lang="fr-FR" sz="1600">
                <a:solidFill>
                  <a:srgbClr val="000000"/>
                </a:solidFill>
                <a:latin typeface="Calibri"/>
              </a:rPr>
              <a:t>chaque année, échantillon d’environ 12 000 ménages français </a:t>
            </a:r>
            <a:endParaRPr/>
          </a:p>
          <a:p>
            <a:pPr lvl="1">
              <a:lnSpc>
                <a:spcPct val="120000"/>
              </a:lnSpc>
              <a:buFont typeface="Courier New"/>
              <a:buChar char="o"/>
            </a:pPr>
            <a:r>
              <a:rPr lang="fr-FR" sz="1600">
                <a:solidFill>
                  <a:srgbClr val="000000"/>
                </a:solidFill>
                <a:latin typeface="Calibri"/>
              </a:rPr>
              <a:t>questions sur le bien-être subjectif depuis 2010</a:t>
            </a:r>
            <a:endParaRPr/>
          </a:p>
          <a:p>
            <a:pPr>
              <a:lnSpc>
                <a:spcPct val="120000"/>
              </a:lnSpc>
              <a:buFont typeface="Arial"/>
              <a:buChar char="•"/>
            </a:pPr>
            <a:r>
              <a:rPr lang="fr-FR" sz="2000" b="1">
                <a:solidFill>
                  <a:srgbClr val="000000"/>
                </a:solidFill>
                <a:latin typeface="Calibri"/>
              </a:rPr>
              <a:t>Enquête Sociale Européenne (European Social Survey : ESS) </a:t>
            </a:r>
            <a:endParaRPr/>
          </a:p>
          <a:p>
            <a:pPr lvl="1">
              <a:lnSpc>
                <a:spcPct val="120000"/>
              </a:lnSpc>
              <a:buFont typeface="Courier New"/>
              <a:buChar char="o"/>
            </a:pPr>
            <a:r>
              <a:rPr lang="fr-FR" sz="1600">
                <a:solidFill>
                  <a:srgbClr val="000000"/>
                </a:solidFill>
                <a:latin typeface="Calibri"/>
              </a:rPr>
              <a:t>depuis 2002, tous les deux ans, environ 2000 individus par pays.</a:t>
            </a:r>
            <a:endParaRPr/>
          </a:p>
          <a:p>
            <a:pPr>
              <a:lnSpc>
                <a:spcPct val="100000"/>
              </a:lnSpc>
              <a:buFont typeface="Arial"/>
              <a:buChar char="•"/>
            </a:pPr>
            <a:r>
              <a:rPr lang="fr-FR" sz="2000" b="1">
                <a:solidFill>
                  <a:srgbClr val="000000"/>
                </a:solidFill>
                <a:latin typeface="Calibri"/>
              </a:rPr>
              <a:t>Gallup World Poll</a:t>
            </a:r>
            <a:endParaRPr/>
          </a:p>
          <a:p>
            <a:pPr lvl="1">
              <a:lnSpc>
                <a:spcPct val="100000"/>
              </a:lnSpc>
              <a:buFont typeface="Courier New"/>
              <a:buChar char="o"/>
            </a:pPr>
            <a:r>
              <a:rPr lang="fr-FR" sz="1600">
                <a:solidFill>
                  <a:srgbClr val="000000"/>
                </a:solidFill>
                <a:latin typeface="Calibri"/>
              </a:rPr>
              <a:t>Enquête annuelle dans plus 160 pays dans le monde, depuis 2005, 1000 à 4000 personnes par pays par année.</a:t>
            </a:r>
            <a:endParaRPr/>
          </a:p>
        </p:txBody>
      </p:sp>
      <p:sp>
        <p:nvSpPr>
          <p:cNvPr id="260" name="TextShape 3"/>
          <p:cNvSpPr txBox="1"/>
          <p:nvPr/>
        </p:nvSpPr>
        <p:spPr>
          <a:xfrm>
            <a:off x="6553080" y="6356520"/>
            <a:ext cx="2133360" cy="364680"/>
          </a:xfrm>
          <a:prstGeom prst="rect">
            <a:avLst/>
          </a:prstGeom>
        </p:spPr>
        <p:txBody>
          <a:bodyPr anchor="ctr"/>
          <a:lstStyle/>
          <a:p>
            <a:pPr algn="r">
              <a:lnSpc>
                <a:spcPct val="100000"/>
              </a:lnSpc>
            </a:pPr>
            <a:fld id="{07D6E8D2-CA4F-4A62-8012-089B07A42F00}" type="slidenum">
              <a:rPr lang="en-US" sz="1200">
                <a:solidFill>
                  <a:srgbClr val="8B8B8B"/>
                </a:solidFill>
                <a:latin typeface="Calibri"/>
              </a:rPr>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TextShape 1"/>
          <p:cNvSpPr txBox="1"/>
          <p:nvPr/>
        </p:nvSpPr>
        <p:spPr>
          <a:xfrm>
            <a:off x="539640" y="4509000"/>
            <a:ext cx="7772040" cy="1361880"/>
          </a:xfrm>
          <a:prstGeom prst="rect">
            <a:avLst/>
          </a:prstGeom>
        </p:spPr>
        <p:txBody>
          <a:bodyPr/>
          <a:lstStyle/>
          <a:p>
            <a:pPr algn="ctr">
              <a:lnSpc>
                <a:spcPct val="100000"/>
              </a:lnSpc>
            </a:pPr>
            <a:r>
              <a:rPr lang="fr-FR" sz="4000" b="1" dirty="0">
                <a:solidFill>
                  <a:srgbClr val="000000"/>
                </a:solidFill>
                <a:latin typeface="Calibri"/>
              </a:rPr>
              <a:t>Premier résultats de </a:t>
            </a:r>
            <a:r>
              <a:rPr lang="fr-FR" sz="4000" b="1" dirty="0" smtClean="0">
                <a:solidFill>
                  <a:srgbClr val="000000"/>
                </a:solidFill>
                <a:latin typeface="Calibri"/>
              </a:rPr>
              <a:t>l’enquête </a:t>
            </a:r>
            <a:r>
              <a:rPr lang="fr-FR" sz="4000" b="1" dirty="0">
                <a:solidFill>
                  <a:srgbClr val="000000"/>
                </a:solidFill>
                <a:latin typeface="Calibri"/>
              </a:rPr>
              <a:t>trimestrielle </a:t>
            </a:r>
            <a:r>
              <a:rPr lang="fr-FR" sz="4000" b="1" dirty="0" err="1">
                <a:solidFill>
                  <a:srgbClr val="000000"/>
                </a:solidFill>
                <a:latin typeface="Calibri"/>
              </a:rPr>
              <a:t>obe-insee</a:t>
            </a:r>
            <a:endParaRPr dirty="0"/>
          </a:p>
        </p:txBody>
      </p:sp>
      <p:sp>
        <p:nvSpPr>
          <p:cNvPr id="262" name="TextShape 2"/>
          <p:cNvSpPr txBox="1"/>
          <p:nvPr/>
        </p:nvSpPr>
        <p:spPr>
          <a:xfrm>
            <a:off x="722160" y="2906640"/>
            <a:ext cx="7772040" cy="1499760"/>
          </a:xfrm>
          <a:prstGeom prst="rect">
            <a:avLst/>
          </a:prstGeom>
        </p:spPr>
        <p:txBody>
          <a:bodyPr anchor="b"/>
          <a:lstStyle/>
          <a:p>
            <a:pPr>
              <a:lnSpc>
                <a:spcPct val="100000"/>
              </a:lnSpc>
            </a:pPr>
            <a:r>
              <a:rPr lang="fr-FR" sz="2000">
                <a:solidFill>
                  <a:srgbClr val="8B8B8B"/>
                </a:solidFill>
                <a:latin typeface="Calibri"/>
              </a:rPr>
              <a:t>Radiographie de la France</a:t>
            </a:r>
            <a:endParaRPr/>
          </a:p>
        </p:txBody>
      </p:sp>
      <p:sp>
        <p:nvSpPr>
          <p:cNvPr id="263" name="TextShape 3"/>
          <p:cNvSpPr txBox="1"/>
          <p:nvPr/>
        </p:nvSpPr>
        <p:spPr>
          <a:xfrm>
            <a:off x="6553080" y="6356520"/>
            <a:ext cx="2133360" cy="364680"/>
          </a:xfrm>
          <a:prstGeom prst="rect">
            <a:avLst/>
          </a:prstGeom>
        </p:spPr>
        <p:txBody>
          <a:bodyPr anchor="ctr"/>
          <a:lstStyle/>
          <a:p>
            <a:pPr algn="r">
              <a:lnSpc>
                <a:spcPct val="100000"/>
              </a:lnSpc>
            </a:pPr>
            <a:fld id="{B6E0FA37-02AA-4050-A3C8-F19C595F3DD9}" type="slidenum">
              <a:rPr lang="en-US" sz="1200">
                <a:solidFill>
                  <a:srgbClr val="8B8B8B"/>
                </a:solidFill>
                <a:latin typeface="Calibri"/>
              </a:rPr>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TextShape 1"/>
          <p:cNvSpPr txBox="1"/>
          <p:nvPr/>
        </p:nvSpPr>
        <p:spPr>
          <a:xfrm>
            <a:off x="457200" y="274680"/>
            <a:ext cx="8229240" cy="1142640"/>
          </a:xfrm>
          <a:prstGeom prst="rect">
            <a:avLst/>
          </a:prstGeom>
        </p:spPr>
        <p:txBody>
          <a:bodyPr anchor="ctr"/>
          <a:lstStyle/>
          <a:p>
            <a:pPr algn="ctr">
              <a:lnSpc>
                <a:spcPct val="100000"/>
              </a:lnSpc>
            </a:pPr>
            <a:r>
              <a:rPr lang="fr-FR" sz="4400">
                <a:solidFill>
                  <a:srgbClr val="000000"/>
                </a:solidFill>
                <a:latin typeface="Calibri"/>
              </a:rPr>
              <a:t>Un rapport problématique à l’avenir</a:t>
            </a:r>
            <a:endParaRPr/>
          </a:p>
        </p:txBody>
      </p:sp>
      <p:sp>
        <p:nvSpPr>
          <p:cNvPr id="266" name="TextShape 3"/>
          <p:cNvSpPr txBox="1"/>
          <p:nvPr/>
        </p:nvSpPr>
        <p:spPr>
          <a:xfrm>
            <a:off x="6553080" y="6356520"/>
            <a:ext cx="2133360" cy="364680"/>
          </a:xfrm>
          <a:prstGeom prst="rect">
            <a:avLst/>
          </a:prstGeom>
        </p:spPr>
        <p:txBody>
          <a:bodyPr anchor="ctr"/>
          <a:lstStyle/>
          <a:p>
            <a:pPr algn="r">
              <a:lnSpc>
                <a:spcPct val="100000"/>
              </a:lnSpc>
            </a:pPr>
            <a:fld id="{DC3A6193-BB11-4881-A6FD-3F927D279EC4}" type="slidenum">
              <a:rPr lang="en-US" sz="1200">
                <a:solidFill>
                  <a:srgbClr val="8B8B8B"/>
                </a:solidFill>
                <a:latin typeface="Calibri"/>
              </a:rPr>
              <a:t>7</a:t>
            </a:fld>
            <a:endParaRPr/>
          </a:p>
        </p:txBody>
      </p:sp>
      <p:pic>
        <p:nvPicPr>
          <p:cNvPr id="267" name="Picture 2"/>
          <p:cNvPicPr/>
          <p:nvPr/>
        </p:nvPicPr>
        <p:blipFill>
          <a:blip r:embed="rId2"/>
          <a:stretch>
            <a:fillRect/>
          </a:stretch>
        </p:blipFill>
        <p:spPr>
          <a:xfrm>
            <a:off x="457200" y="1719333"/>
            <a:ext cx="5817250" cy="4538547"/>
          </a:xfrm>
          <a:prstGeom prst="rect">
            <a:avLst/>
          </a:prstGeom>
          <a:ln w="9360">
            <a:noFill/>
          </a:ln>
        </p:spPr>
      </p:pic>
      <p:sp>
        <p:nvSpPr>
          <p:cNvPr id="6" name="CustomShape 2"/>
          <p:cNvSpPr/>
          <p:nvPr/>
        </p:nvSpPr>
        <p:spPr>
          <a:xfrm>
            <a:off x="467640" y="6257880"/>
            <a:ext cx="7920360" cy="591840"/>
          </a:xfrm>
          <a:prstGeom prst="rect">
            <a:avLst/>
          </a:prstGeom>
          <a:noFill/>
          <a:ln>
            <a:noFill/>
          </a:ln>
        </p:spPr>
        <p:txBody>
          <a:bodyPr lIns="90000" tIns="45000" rIns="90000" bIns="45000"/>
          <a:lstStyle/>
          <a:p>
            <a:pPr>
              <a:lnSpc>
                <a:spcPct val="100000"/>
              </a:lnSpc>
            </a:pPr>
            <a:r>
              <a:rPr lang="en-US" sz="1100" i="1" dirty="0">
                <a:solidFill>
                  <a:srgbClr val="000000"/>
                </a:solidFill>
                <a:latin typeface="Calibri"/>
              </a:rPr>
              <a:t>Source: CEPREMAP/INSEE </a:t>
            </a:r>
            <a:r>
              <a:rPr lang="en-US" sz="1100" i="1" dirty="0" err="1">
                <a:solidFill>
                  <a:srgbClr val="000000"/>
                </a:solidFill>
                <a:latin typeface="Calibri"/>
              </a:rPr>
              <a:t>Enquête</a:t>
            </a:r>
            <a:r>
              <a:rPr lang="en-US" sz="1100" i="1" dirty="0">
                <a:solidFill>
                  <a:srgbClr val="000000"/>
                </a:solidFill>
                <a:latin typeface="Calibri"/>
              </a:rPr>
              <a:t> </a:t>
            </a:r>
            <a:r>
              <a:rPr lang="en-US" sz="1100" i="1" dirty="0" err="1">
                <a:solidFill>
                  <a:srgbClr val="000000"/>
                </a:solidFill>
                <a:latin typeface="Calibri"/>
              </a:rPr>
              <a:t>trimestrielle</a:t>
            </a:r>
            <a:r>
              <a:rPr lang="en-US" sz="1100" i="1" dirty="0">
                <a:solidFill>
                  <a:srgbClr val="000000"/>
                </a:solidFill>
                <a:latin typeface="Calibri"/>
              </a:rPr>
              <a:t>. </a:t>
            </a:r>
            <a:r>
              <a:rPr lang="en-US" sz="1100" i="1" dirty="0" err="1">
                <a:solidFill>
                  <a:srgbClr val="000000"/>
                </a:solidFill>
                <a:latin typeface="Calibri"/>
              </a:rPr>
              <a:t>Enquêtes</a:t>
            </a:r>
            <a:r>
              <a:rPr lang="en-US" sz="1100" i="1" dirty="0">
                <a:solidFill>
                  <a:srgbClr val="000000"/>
                </a:solidFill>
                <a:latin typeface="Calibri"/>
              </a:rPr>
              <a:t> </a:t>
            </a:r>
            <a:r>
              <a:rPr lang="en-US" sz="1100" i="1" dirty="0" err="1">
                <a:solidFill>
                  <a:srgbClr val="000000"/>
                </a:solidFill>
                <a:latin typeface="Calibri"/>
              </a:rPr>
              <a:t>réalisées</a:t>
            </a:r>
            <a:r>
              <a:rPr lang="en-US" sz="1100" i="1" dirty="0">
                <a:solidFill>
                  <a:srgbClr val="000000"/>
                </a:solidFill>
                <a:latin typeface="Calibri"/>
              </a:rPr>
              <a:t> en </a:t>
            </a:r>
            <a:r>
              <a:rPr lang="en-US" sz="1100" i="1" dirty="0" err="1">
                <a:solidFill>
                  <a:srgbClr val="000000"/>
                </a:solidFill>
                <a:latin typeface="Calibri"/>
              </a:rPr>
              <a:t>juin</a:t>
            </a:r>
            <a:r>
              <a:rPr lang="en-US" sz="1100" i="1" dirty="0">
                <a:solidFill>
                  <a:srgbClr val="000000"/>
                </a:solidFill>
                <a:latin typeface="Calibri"/>
              </a:rPr>
              <a:t>, </a:t>
            </a:r>
            <a:r>
              <a:rPr lang="en-US" sz="1100" i="1" dirty="0" err="1">
                <a:solidFill>
                  <a:srgbClr val="000000"/>
                </a:solidFill>
                <a:latin typeface="Calibri"/>
              </a:rPr>
              <a:t>septembre</a:t>
            </a:r>
            <a:r>
              <a:rPr lang="en-US" sz="1100" i="1" dirty="0">
                <a:solidFill>
                  <a:srgbClr val="000000"/>
                </a:solidFill>
                <a:latin typeface="Calibri"/>
              </a:rPr>
              <a:t> et </a:t>
            </a:r>
            <a:r>
              <a:rPr lang="en-US" sz="1100" i="1" dirty="0" err="1">
                <a:solidFill>
                  <a:srgbClr val="000000"/>
                </a:solidFill>
                <a:latin typeface="Calibri"/>
              </a:rPr>
              <a:t>décembre</a:t>
            </a:r>
            <a:r>
              <a:rPr lang="en-US" sz="1100" i="1" dirty="0">
                <a:solidFill>
                  <a:srgbClr val="000000"/>
                </a:solidFill>
                <a:latin typeface="Calibri"/>
              </a:rPr>
              <a:t> 2016. % de </a:t>
            </a:r>
            <a:r>
              <a:rPr lang="en-US" sz="1100" i="1" dirty="0" err="1">
                <a:solidFill>
                  <a:srgbClr val="000000"/>
                </a:solidFill>
                <a:latin typeface="Calibri"/>
              </a:rPr>
              <a:t>réponses</a:t>
            </a:r>
            <a:r>
              <a:rPr lang="en-US" sz="1100" i="1" dirty="0">
                <a:solidFill>
                  <a:srgbClr val="000000"/>
                </a:solidFill>
                <a:latin typeface="Calibri"/>
              </a:rPr>
              <a:t> </a:t>
            </a:r>
            <a:r>
              <a:rPr lang="en-US" sz="1100" i="1" dirty="0" err="1">
                <a:solidFill>
                  <a:srgbClr val="000000"/>
                </a:solidFill>
                <a:latin typeface="Calibri"/>
              </a:rPr>
              <a:t>très</a:t>
            </a:r>
            <a:r>
              <a:rPr lang="en-US" sz="1100" i="1" dirty="0">
                <a:solidFill>
                  <a:srgbClr val="000000"/>
                </a:solidFill>
                <a:latin typeface="Calibri"/>
              </a:rPr>
              <a:t> positives.</a:t>
            </a:r>
            <a:endParaRPr dirty="0"/>
          </a:p>
          <a:p>
            <a:pPr>
              <a:lnSpc>
                <a:spcPct val="100000"/>
              </a:lnSpc>
            </a:pPr>
            <a:endParaRPr dirty="0"/>
          </a:p>
        </p:txBody>
      </p:sp>
      <p:sp>
        <p:nvSpPr>
          <p:cNvPr id="2" name="TextBox 1"/>
          <p:cNvSpPr txBox="1"/>
          <p:nvPr/>
        </p:nvSpPr>
        <p:spPr>
          <a:xfrm>
            <a:off x="6274450" y="2134327"/>
            <a:ext cx="2411990" cy="1754327"/>
          </a:xfrm>
          <a:prstGeom prst="rect">
            <a:avLst/>
          </a:prstGeom>
          <a:noFill/>
        </p:spPr>
        <p:txBody>
          <a:bodyPr wrap="square" rtlCol="0">
            <a:spAutoFit/>
          </a:bodyPr>
          <a:lstStyle/>
          <a:p>
            <a:r>
              <a:rPr lang="fr-FR" dirty="0" smtClean="0"/>
              <a:t>Les Français sont globalement moins satisfaits de leurs perspectives futures (rouge) que de leur vie actuelle (bleu)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TextShape 1"/>
          <p:cNvSpPr txBox="1"/>
          <p:nvPr/>
        </p:nvSpPr>
        <p:spPr>
          <a:xfrm>
            <a:off x="457200" y="274680"/>
            <a:ext cx="8229240" cy="1142640"/>
          </a:xfrm>
          <a:prstGeom prst="rect">
            <a:avLst/>
          </a:prstGeom>
        </p:spPr>
        <p:txBody>
          <a:bodyPr anchor="ctr"/>
          <a:lstStyle/>
          <a:p>
            <a:pPr algn="ctr">
              <a:lnSpc>
                <a:spcPct val="100000"/>
              </a:lnSpc>
            </a:pPr>
            <a:r>
              <a:rPr lang="fr-FR" sz="4400">
                <a:solidFill>
                  <a:srgbClr val="000000"/>
                </a:solidFill>
                <a:latin typeface="Calibri"/>
              </a:rPr>
              <a:t>Insatisfaction dans le domaine économique</a:t>
            </a:r>
            <a:endParaRPr/>
          </a:p>
        </p:txBody>
      </p:sp>
      <p:sp>
        <p:nvSpPr>
          <p:cNvPr id="269" name="CustomShape 2"/>
          <p:cNvSpPr/>
          <p:nvPr/>
        </p:nvSpPr>
        <p:spPr>
          <a:xfrm>
            <a:off x="467640" y="6257880"/>
            <a:ext cx="7920360" cy="591840"/>
          </a:xfrm>
          <a:prstGeom prst="rect">
            <a:avLst/>
          </a:prstGeom>
          <a:noFill/>
          <a:ln>
            <a:noFill/>
          </a:ln>
        </p:spPr>
        <p:txBody>
          <a:bodyPr lIns="90000" tIns="45000" rIns="90000" bIns="45000"/>
          <a:lstStyle/>
          <a:p>
            <a:pPr>
              <a:lnSpc>
                <a:spcPct val="100000"/>
              </a:lnSpc>
            </a:pPr>
            <a:r>
              <a:rPr lang="en-US" sz="1100" i="1" dirty="0">
                <a:solidFill>
                  <a:srgbClr val="000000"/>
                </a:solidFill>
                <a:latin typeface="Calibri"/>
              </a:rPr>
              <a:t>Source: CEPREMAP/INSEE </a:t>
            </a:r>
            <a:r>
              <a:rPr lang="en-US" sz="1100" i="1" dirty="0" err="1">
                <a:solidFill>
                  <a:srgbClr val="000000"/>
                </a:solidFill>
                <a:latin typeface="Calibri"/>
              </a:rPr>
              <a:t>Enquête</a:t>
            </a:r>
            <a:r>
              <a:rPr lang="en-US" sz="1100" i="1" dirty="0">
                <a:solidFill>
                  <a:srgbClr val="000000"/>
                </a:solidFill>
                <a:latin typeface="Calibri"/>
              </a:rPr>
              <a:t> </a:t>
            </a:r>
            <a:r>
              <a:rPr lang="en-US" sz="1100" i="1" dirty="0" err="1">
                <a:solidFill>
                  <a:srgbClr val="000000"/>
                </a:solidFill>
                <a:latin typeface="Calibri"/>
              </a:rPr>
              <a:t>trimestrielle</a:t>
            </a:r>
            <a:r>
              <a:rPr lang="en-US" sz="1100" i="1" dirty="0">
                <a:solidFill>
                  <a:srgbClr val="000000"/>
                </a:solidFill>
                <a:latin typeface="Calibri"/>
              </a:rPr>
              <a:t>. </a:t>
            </a:r>
            <a:r>
              <a:rPr lang="en-US" sz="1100" i="1" dirty="0" err="1">
                <a:solidFill>
                  <a:srgbClr val="000000"/>
                </a:solidFill>
                <a:latin typeface="Calibri"/>
              </a:rPr>
              <a:t>Enquêtes</a:t>
            </a:r>
            <a:r>
              <a:rPr lang="en-US" sz="1100" i="1" dirty="0">
                <a:solidFill>
                  <a:srgbClr val="000000"/>
                </a:solidFill>
                <a:latin typeface="Calibri"/>
              </a:rPr>
              <a:t> </a:t>
            </a:r>
            <a:r>
              <a:rPr lang="en-US" sz="1100" i="1" dirty="0" err="1">
                <a:solidFill>
                  <a:srgbClr val="000000"/>
                </a:solidFill>
                <a:latin typeface="Calibri"/>
              </a:rPr>
              <a:t>réalisées</a:t>
            </a:r>
            <a:r>
              <a:rPr lang="en-US" sz="1100" i="1" dirty="0">
                <a:solidFill>
                  <a:srgbClr val="000000"/>
                </a:solidFill>
                <a:latin typeface="Calibri"/>
              </a:rPr>
              <a:t> en </a:t>
            </a:r>
            <a:r>
              <a:rPr lang="en-US" sz="1100" i="1" dirty="0" err="1">
                <a:solidFill>
                  <a:srgbClr val="000000"/>
                </a:solidFill>
                <a:latin typeface="Calibri"/>
              </a:rPr>
              <a:t>juin</a:t>
            </a:r>
            <a:r>
              <a:rPr lang="en-US" sz="1100" i="1" dirty="0">
                <a:solidFill>
                  <a:srgbClr val="000000"/>
                </a:solidFill>
                <a:latin typeface="Calibri"/>
              </a:rPr>
              <a:t>, </a:t>
            </a:r>
            <a:r>
              <a:rPr lang="en-US" sz="1100" i="1" dirty="0" err="1">
                <a:solidFill>
                  <a:srgbClr val="000000"/>
                </a:solidFill>
                <a:latin typeface="Calibri"/>
              </a:rPr>
              <a:t>septembre</a:t>
            </a:r>
            <a:r>
              <a:rPr lang="en-US" sz="1100" i="1" dirty="0">
                <a:solidFill>
                  <a:srgbClr val="000000"/>
                </a:solidFill>
                <a:latin typeface="Calibri"/>
              </a:rPr>
              <a:t> et </a:t>
            </a:r>
            <a:r>
              <a:rPr lang="en-US" sz="1100" i="1" dirty="0" err="1">
                <a:solidFill>
                  <a:srgbClr val="000000"/>
                </a:solidFill>
                <a:latin typeface="Calibri"/>
              </a:rPr>
              <a:t>décembre</a:t>
            </a:r>
            <a:r>
              <a:rPr lang="en-US" sz="1100" i="1" dirty="0">
                <a:solidFill>
                  <a:srgbClr val="000000"/>
                </a:solidFill>
                <a:latin typeface="Calibri"/>
              </a:rPr>
              <a:t> 2016. % de </a:t>
            </a:r>
            <a:r>
              <a:rPr lang="en-US" sz="1100" i="1" dirty="0" err="1">
                <a:solidFill>
                  <a:srgbClr val="000000"/>
                </a:solidFill>
                <a:latin typeface="Calibri"/>
              </a:rPr>
              <a:t>réponses</a:t>
            </a:r>
            <a:r>
              <a:rPr lang="en-US" sz="1100" i="1" dirty="0">
                <a:solidFill>
                  <a:srgbClr val="000000"/>
                </a:solidFill>
                <a:latin typeface="Calibri"/>
              </a:rPr>
              <a:t> </a:t>
            </a:r>
            <a:r>
              <a:rPr lang="en-US" sz="1100" i="1" dirty="0" err="1">
                <a:solidFill>
                  <a:srgbClr val="000000"/>
                </a:solidFill>
                <a:latin typeface="Calibri"/>
              </a:rPr>
              <a:t>très</a:t>
            </a:r>
            <a:r>
              <a:rPr lang="en-US" sz="1100" i="1" dirty="0">
                <a:solidFill>
                  <a:srgbClr val="000000"/>
                </a:solidFill>
                <a:latin typeface="Calibri"/>
              </a:rPr>
              <a:t> positives.</a:t>
            </a:r>
            <a:endParaRPr dirty="0"/>
          </a:p>
          <a:p>
            <a:pPr>
              <a:lnSpc>
                <a:spcPct val="100000"/>
              </a:lnSpc>
            </a:pPr>
            <a:endParaRPr dirty="0"/>
          </a:p>
        </p:txBody>
      </p:sp>
      <p:sp>
        <p:nvSpPr>
          <p:cNvPr id="270" name="CustomShape 3"/>
          <p:cNvSpPr/>
          <p:nvPr/>
        </p:nvSpPr>
        <p:spPr>
          <a:xfrm>
            <a:off x="395640" y="1772640"/>
            <a:ext cx="4039920" cy="639360"/>
          </a:xfrm>
          <a:prstGeom prst="rect">
            <a:avLst/>
          </a:prstGeom>
          <a:noFill/>
          <a:ln>
            <a:noFill/>
          </a:ln>
        </p:spPr>
      </p:sp>
      <p:sp>
        <p:nvSpPr>
          <p:cNvPr id="271" name="TextShape 4"/>
          <p:cNvSpPr txBox="1"/>
          <p:nvPr/>
        </p:nvSpPr>
        <p:spPr>
          <a:xfrm>
            <a:off x="6553080" y="6356520"/>
            <a:ext cx="2133360" cy="364680"/>
          </a:xfrm>
          <a:prstGeom prst="rect">
            <a:avLst/>
          </a:prstGeom>
        </p:spPr>
        <p:txBody>
          <a:bodyPr anchor="ctr"/>
          <a:lstStyle/>
          <a:p>
            <a:pPr algn="r">
              <a:lnSpc>
                <a:spcPct val="100000"/>
              </a:lnSpc>
            </a:pPr>
            <a:fld id="{EFCFEE83-D2EA-45D1-9674-4FA14EA1168C}" type="slidenum">
              <a:rPr lang="en-US" sz="1200">
                <a:solidFill>
                  <a:srgbClr val="8B8B8B"/>
                </a:solidFill>
                <a:latin typeface="Calibri"/>
              </a:rPr>
              <a:t>8</a:t>
            </a:fld>
            <a:endParaRPr/>
          </a:p>
        </p:txBody>
      </p:sp>
      <p:pic>
        <p:nvPicPr>
          <p:cNvPr id="272" name="Picture 2"/>
          <p:cNvPicPr/>
          <p:nvPr/>
        </p:nvPicPr>
        <p:blipFill>
          <a:blip r:embed="rId2"/>
          <a:stretch>
            <a:fillRect/>
          </a:stretch>
        </p:blipFill>
        <p:spPr>
          <a:xfrm>
            <a:off x="206167" y="1557360"/>
            <a:ext cx="6139440" cy="4494240"/>
          </a:xfrm>
          <a:prstGeom prst="rect">
            <a:avLst/>
          </a:prstGeom>
          <a:ln w="9360">
            <a:noFill/>
          </a:ln>
        </p:spPr>
      </p:pic>
      <p:sp>
        <p:nvSpPr>
          <p:cNvPr id="7" name="TextBox 6"/>
          <p:cNvSpPr txBox="1"/>
          <p:nvPr/>
        </p:nvSpPr>
        <p:spPr>
          <a:xfrm>
            <a:off x="6274450" y="2134327"/>
            <a:ext cx="2411990" cy="2308324"/>
          </a:xfrm>
          <a:prstGeom prst="rect">
            <a:avLst/>
          </a:prstGeom>
          <a:noFill/>
        </p:spPr>
        <p:txBody>
          <a:bodyPr wrap="square" rtlCol="0">
            <a:spAutoFit/>
          </a:bodyPr>
          <a:lstStyle/>
          <a:p>
            <a:r>
              <a:rPr lang="fr-FR" dirty="0" smtClean="0"/>
              <a:t>Les Français sont globalement moins satisfaits des aspects de leur vie touchant aux domaines économiques (rouge) que d’autres domaines (bleu)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TextShape 1"/>
          <p:cNvSpPr txBox="1"/>
          <p:nvPr/>
        </p:nvSpPr>
        <p:spPr>
          <a:xfrm>
            <a:off x="457200" y="274680"/>
            <a:ext cx="8229240" cy="777600"/>
          </a:xfrm>
          <a:prstGeom prst="rect">
            <a:avLst/>
          </a:prstGeom>
        </p:spPr>
        <p:txBody>
          <a:bodyPr anchor="ctr"/>
          <a:lstStyle/>
          <a:p>
            <a:pPr algn="ctr">
              <a:lnSpc>
                <a:spcPct val="100000"/>
              </a:lnSpc>
            </a:pPr>
            <a:r>
              <a:rPr lang="fr-FR" sz="4400">
                <a:solidFill>
                  <a:srgbClr val="000000"/>
                </a:solidFill>
                <a:latin typeface="Calibri"/>
              </a:rPr>
              <a:t>Nostalgie</a:t>
            </a:r>
            <a:endParaRPr/>
          </a:p>
        </p:txBody>
      </p:sp>
      <p:sp>
        <p:nvSpPr>
          <p:cNvPr id="275" name="TextShape 3"/>
          <p:cNvSpPr txBox="1"/>
          <p:nvPr/>
        </p:nvSpPr>
        <p:spPr>
          <a:xfrm>
            <a:off x="6553080" y="6356520"/>
            <a:ext cx="2133360" cy="364680"/>
          </a:xfrm>
          <a:prstGeom prst="rect">
            <a:avLst/>
          </a:prstGeom>
        </p:spPr>
        <p:txBody>
          <a:bodyPr anchor="ctr"/>
          <a:lstStyle/>
          <a:p>
            <a:pPr algn="r">
              <a:lnSpc>
                <a:spcPct val="100000"/>
              </a:lnSpc>
            </a:pPr>
            <a:fld id="{50739983-9ED4-45FE-85D7-38C1C0C20B12}" type="slidenum">
              <a:rPr lang="en-US" sz="1200">
                <a:solidFill>
                  <a:srgbClr val="8B8B8B"/>
                </a:solidFill>
                <a:latin typeface="Calibri"/>
              </a:rPr>
              <a:t>9</a:t>
            </a:fld>
            <a:endParaRPr/>
          </a:p>
        </p:txBody>
      </p:sp>
      <p:pic>
        <p:nvPicPr>
          <p:cNvPr id="276" name="Picture 2"/>
          <p:cNvPicPr/>
          <p:nvPr/>
        </p:nvPicPr>
        <p:blipFill>
          <a:blip r:embed="rId2"/>
          <a:stretch>
            <a:fillRect/>
          </a:stretch>
        </p:blipFill>
        <p:spPr>
          <a:xfrm>
            <a:off x="94340" y="1152360"/>
            <a:ext cx="6651000" cy="4868640"/>
          </a:xfrm>
          <a:prstGeom prst="rect">
            <a:avLst/>
          </a:prstGeom>
          <a:ln w="9360">
            <a:noFill/>
          </a:ln>
        </p:spPr>
      </p:pic>
      <p:sp>
        <p:nvSpPr>
          <p:cNvPr id="6" name="CustomShape 2"/>
          <p:cNvSpPr/>
          <p:nvPr/>
        </p:nvSpPr>
        <p:spPr>
          <a:xfrm>
            <a:off x="1004463" y="6154480"/>
            <a:ext cx="7920360" cy="591840"/>
          </a:xfrm>
          <a:prstGeom prst="rect">
            <a:avLst/>
          </a:prstGeom>
          <a:noFill/>
          <a:ln>
            <a:noFill/>
          </a:ln>
        </p:spPr>
        <p:txBody>
          <a:bodyPr lIns="90000" tIns="45000" rIns="90000" bIns="45000"/>
          <a:lstStyle/>
          <a:p>
            <a:pPr>
              <a:lnSpc>
                <a:spcPct val="100000"/>
              </a:lnSpc>
            </a:pPr>
            <a:r>
              <a:rPr lang="en-US" sz="1100" i="1" dirty="0">
                <a:solidFill>
                  <a:srgbClr val="000000"/>
                </a:solidFill>
                <a:latin typeface="Calibri"/>
              </a:rPr>
              <a:t>Source: CEPREMAP/INSEE </a:t>
            </a:r>
            <a:r>
              <a:rPr lang="en-US" sz="1100" i="1" dirty="0" err="1">
                <a:solidFill>
                  <a:srgbClr val="000000"/>
                </a:solidFill>
                <a:latin typeface="Calibri"/>
              </a:rPr>
              <a:t>Enquête</a:t>
            </a:r>
            <a:r>
              <a:rPr lang="en-US" sz="1100" i="1" dirty="0">
                <a:solidFill>
                  <a:srgbClr val="000000"/>
                </a:solidFill>
                <a:latin typeface="Calibri"/>
              </a:rPr>
              <a:t> </a:t>
            </a:r>
            <a:r>
              <a:rPr lang="en-US" sz="1100" i="1" dirty="0" err="1">
                <a:solidFill>
                  <a:srgbClr val="000000"/>
                </a:solidFill>
                <a:latin typeface="Calibri"/>
              </a:rPr>
              <a:t>trimestrielle</a:t>
            </a:r>
            <a:r>
              <a:rPr lang="en-US" sz="1100" i="1" dirty="0">
                <a:solidFill>
                  <a:srgbClr val="000000"/>
                </a:solidFill>
                <a:latin typeface="Calibri"/>
              </a:rPr>
              <a:t>. </a:t>
            </a:r>
            <a:r>
              <a:rPr lang="en-US" sz="1100" i="1" dirty="0" err="1">
                <a:solidFill>
                  <a:srgbClr val="000000"/>
                </a:solidFill>
                <a:latin typeface="Calibri"/>
              </a:rPr>
              <a:t>Enquêtes</a:t>
            </a:r>
            <a:r>
              <a:rPr lang="en-US" sz="1100" i="1" dirty="0">
                <a:solidFill>
                  <a:srgbClr val="000000"/>
                </a:solidFill>
                <a:latin typeface="Calibri"/>
              </a:rPr>
              <a:t> </a:t>
            </a:r>
            <a:r>
              <a:rPr lang="en-US" sz="1100" i="1" dirty="0" err="1">
                <a:solidFill>
                  <a:srgbClr val="000000"/>
                </a:solidFill>
                <a:latin typeface="Calibri"/>
              </a:rPr>
              <a:t>réalisées</a:t>
            </a:r>
            <a:r>
              <a:rPr lang="en-US" sz="1100" i="1" dirty="0">
                <a:solidFill>
                  <a:srgbClr val="000000"/>
                </a:solidFill>
                <a:latin typeface="Calibri"/>
              </a:rPr>
              <a:t> en </a:t>
            </a:r>
            <a:r>
              <a:rPr lang="en-US" sz="1100" i="1" dirty="0" err="1">
                <a:solidFill>
                  <a:srgbClr val="000000"/>
                </a:solidFill>
                <a:latin typeface="Calibri"/>
              </a:rPr>
              <a:t>juin</a:t>
            </a:r>
            <a:r>
              <a:rPr lang="en-US" sz="1100" i="1" dirty="0">
                <a:solidFill>
                  <a:srgbClr val="000000"/>
                </a:solidFill>
                <a:latin typeface="Calibri"/>
              </a:rPr>
              <a:t>, </a:t>
            </a:r>
            <a:r>
              <a:rPr lang="en-US" sz="1100" i="1" dirty="0" err="1">
                <a:solidFill>
                  <a:srgbClr val="000000"/>
                </a:solidFill>
                <a:latin typeface="Calibri"/>
              </a:rPr>
              <a:t>septembre</a:t>
            </a:r>
            <a:r>
              <a:rPr lang="en-US" sz="1100" i="1" dirty="0">
                <a:solidFill>
                  <a:srgbClr val="000000"/>
                </a:solidFill>
                <a:latin typeface="Calibri"/>
              </a:rPr>
              <a:t> et </a:t>
            </a:r>
            <a:r>
              <a:rPr lang="en-US" sz="1100" i="1" dirty="0" err="1">
                <a:solidFill>
                  <a:srgbClr val="000000"/>
                </a:solidFill>
                <a:latin typeface="Calibri"/>
              </a:rPr>
              <a:t>décembre</a:t>
            </a:r>
            <a:r>
              <a:rPr lang="en-US" sz="1100" i="1" dirty="0">
                <a:solidFill>
                  <a:srgbClr val="000000"/>
                </a:solidFill>
                <a:latin typeface="Calibri"/>
              </a:rPr>
              <a:t> </a:t>
            </a:r>
            <a:r>
              <a:rPr lang="en-US" sz="1100" i="1" dirty="0" smtClean="0">
                <a:solidFill>
                  <a:srgbClr val="000000"/>
                </a:solidFill>
                <a:latin typeface="Calibri"/>
              </a:rPr>
              <a:t>2016.</a:t>
            </a:r>
            <a:endParaRPr dirty="0"/>
          </a:p>
          <a:p>
            <a:pPr>
              <a:lnSpc>
                <a:spcPct val="100000"/>
              </a:lnSpc>
            </a:pPr>
            <a:endParaRPr dirty="0"/>
          </a:p>
        </p:txBody>
      </p:sp>
      <p:sp>
        <p:nvSpPr>
          <p:cNvPr id="7" name="TextBox 6"/>
          <p:cNvSpPr txBox="1"/>
          <p:nvPr/>
        </p:nvSpPr>
        <p:spPr>
          <a:xfrm>
            <a:off x="6745340" y="1558190"/>
            <a:ext cx="2411990" cy="2585323"/>
          </a:xfrm>
          <a:prstGeom prst="rect">
            <a:avLst/>
          </a:prstGeom>
          <a:noFill/>
        </p:spPr>
        <p:txBody>
          <a:bodyPr wrap="square" rtlCol="0">
            <a:spAutoFit/>
          </a:bodyPr>
          <a:lstStyle/>
          <a:p>
            <a:r>
              <a:rPr lang="fr-FR" dirty="0" smtClean="0"/>
              <a:t>Les Français sont nostalgiques : deux tiers préfèreraient vivre dans le passé, et le </a:t>
            </a:r>
            <a:r>
              <a:rPr lang="fr-FR" dirty="0" err="1" smtClean="0"/>
              <a:t>pluspart</a:t>
            </a:r>
            <a:r>
              <a:rPr lang="fr-FR" dirty="0" smtClean="0"/>
              <a:t> des gens choisiraient, s’ils pouvaient, de vivre à l’époque où ils avaient 18-25 ans</a:t>
            </a:r>
            <a:endParaRPr lang="fr-F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1496</Words>
  <Application>Microsoft Macintosh PowerPoint</Application>
  <PresentationFormat>On-screen Show (4:3)</PresentationFormat>
  <Paragraphs>153</Paragraphs>
  <Slides>27</Slides>
  <Notes>1</Notes>
  <HiddenSlides>0</HiddenSlides>
  <MMClips>0</MMClips>
  <ScaleCrop>false</ScaleCrop>
  <HeadingPairs>
    <vt:vector size="4" baseType="variant">
      <vt:variant>
        <vt:lpstr>Theme</vt:lpstr>
      </vt:variant>
      <vt:variant>
        <vt:i4>6</vt:i4>
      </vt:variant>
      <vt:variant>
        <vt:lpstr>Slide Titles</vt:lpstr>
      </vt:variant>
      <vt:variant>
        <vt:i4>27</vt:i4>
      </vt:variant>
    </vt:vector>
  </HeadingPairs>
  <TitlesOfParts>
    <vt:vector size="33" baseType="lpstr">
      <vt:lpstr>Office Theme</vt:lpstr>
      <vt:lpstr>Office Theme</vt:lpstr>
      <vt:lpstr>Office Theme</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Elizabeth Beasley</cp:lastModifiedBy>
  <cp:revision>35</cp:revision>
  <dcterms:modified xsi:type="dcterms:W3CDTF">2017-04-05T09:48:22Z</dcterms:modified>
</cp:coreProperties>
</file>